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
  </p:notesMasterIdLst>
  <p:sldIdLst>
    <p:sldId id="268" r:id="rId2"/>
    <p:sldId id="260" r:id="rId3"/>
    <p:sldId id="262" r:id="rId4"/>
    <p:sldId id="259" r:id="rId5"/>
    <p:sldId id="269" r:id="rId6"/>
    <p:sldId id="267"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51" autoAdjust="0"/>
    <p:restoredTop sz="92516" autoAdjust="0"/>
  </p:normalViewPr>
  <p:slideViewPr>
    <p:cSldViewPr snapToGrid="0">
      <p:cViewPr varScale="1">
        <p:scale>
          <a:sx n="105" d="100"/>
          <a:sy n="105" d="100"/>
        </p:scale>
        <p:origin x="546"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in Sharples" userId="ecd8b56c-b070-4d21-9ac2-74be95d72085" providerId="ADAL" clId="{9F08535B-3F2D-4EFB-915B-8DD173932E4E}"/>
    <pc:docChg chg="undo custSel addSld delSld modSld sldOrd">
      <pc:chgData name="Robin Sharples" userId="ecd8b56c-b070-4d21-9ac2-74be95d72085" providerId="ADAL" clId="{9F08535B-3F2D-4EFB-915B-8DD173932E4E}" dt="2022-07-28T16:58:35.542" v="949" actId="167"/>
      <pc:docMkLst>
        <pc:docMk/>
      </pc:docMkLst>
      <pc:sldChg chg="del">
        <pc:chgData name="Robin Sharples" userId="ecd8b56c-b070-4d21-9ac2-74be95d72085" providerId="ADAL" clId="{9F08535B-3F2D-4EFB-915B-8DD173932E4E}" dt="2022-07-21T06:28:18.689" v="4" actId="47"/>
        <pc:sldMkLst>
          <pc:docMk/>
          <pc:sldMk cId="3239482178" sldId="256"/>
        </pc:sldMkLst>
      </pc:sldChg>
      <pc:sldChg chg="delSp del mod">
        <pc:chgData name="Robin Sharples" userId="ecd8b56c-b070-4d21-9ac2-74be95d72085" providerId="ADAL" clId="{9F08535B-3F2D-4EFB-915B-8DD173932E4E}" dt="2022-07-24T19:10:05.086" v="290" actId="47"/>
        <pc:sldMkLst>
          <pc:docMk/>
          <pc:sldMk cId="702604148" sldId="257"/>
        </pc:sldMkLst>
        <pc:picChg chg="del">
          <ac:chgData name="Robin Sharples" userId="ecd8b56c-b070-4d21-9ac2-74be95d72085" providerId="ADAL" clId="{9F08535B-3F2D-4EFB-915B-8DD173932E4E}" dt="2022-07-21T06:28:05.135" v="0" actId="478"/>
          <ac:picMkLst>
            <pc:docMk/>
            <pc:sldMk cId="702604148" sldId="257"/>
            <ac:picMk id="2" creationId="{659BAB2D-2257-4EA5-86A4-44DB9842127C}"/>
          </ac:picMkLst>
        </pc:picChg>
        <pc:picChg chg="del">
          <ac:chgData name="Robin Sharples" userId="ecd8b56c-b070-4d21-9ac2-74be95d72085" providerId="ADAL" clId="{9F08535B-3F2D-4EFB-915B-8DD173932E4E}" dt="2022-07-21T06:28:07.477" v="1" actId="478"/>
          <ac:picMkLst>
            <pc:docMk/>
            <pc:sldMk cId="702604148" sldId="257"/>
            <ac:picMk id="4" creationId="{47EE5730-C667-4C4B-83CA-4C216E343731}"/>
          </ac:picMkLst>
        </pc:picChg>
      </pc:sldChg>
      <pc:sldChg chg="del">
        <pc:chgData name="Robin Sharples" userId="ecd8b56c-b070-4d21-9ac2-74be95d72085" providerId="ADAL" clId="{9F08535B-3F2D-4EFB-915B-8DD173932E4E}" dt="2022-07-21T06:28:21.080" v="5" actId="47"/>
        <pc:sldMkLst>
          <pc:docMk/>
          <pc:sldMk cId="449667335" sldId="258"/>
        </pc:sldMkLst>
      </pc:sldChg>
      <pc:sldChg chg="addSp modSp add mod ord modNotesTx">
        <pc:chgData name="Robin Sharples" userId="ecd8b56c-b070-4d21-9ac2-74be95d72085" providerId="ADAL" clId="{9F08535B-3F2D-4EFB-915B-8DD173932E4E}" dt="2022-07-27T09:16:47.109" v="914" actId="1076"/>
        <pc:sldMkLst>
          <pc:docMk/>
          <pc:sldMk cId="4162098475" sldId="259"/>
        </pc:sldMkLst>
        <pc:spChg chg="add mod">
          <ac:chgData name="Robin Sharples" userId="ecd8b56c-b070-4d21-9ac2-74be95d72085" providerId="ADAL" clId="{9F08535B-3F2D-4EFB-915B-8DD173932E4E}" dt="2022-07-27T09:16:47.109" v="914" actId="1076"/>
          <ac:spMkLst>
            <pc:docMk/>
            <pc:sldMk cId="4162098475" sldId="259"/>
            <ac:spMk id="9" creationId="{9B30EE4B-702F-4858-A968-9D6B0D6213E0}"/>
          </ac:spMkLst>
        </pc:spChg>
        <pc:picChg chg="add mod modCrop">
          <ac:chgData name="Robin Sharples" userId="ecd8b56c-b070-4d21-9ac2-74be95d72085" providerId="ADAL" clId="{9F08535B-3F2D-4EFB-915B-8DD173932E4E}" dt="2022-07-21T06:38:10.728" v="62" actId="14100"/>
          <ac:picMkLst>
            <pc:docMk/>
            <pc:sldMk cId="4162098475" sldId="259"/>
            <ac:picMk id="2" creationId="{61FFD14B-5F37-4FD2-8893-ACB2C7F3AB7C}"/>
          </ac:picMkLst>
        </pc:picChg>
        <pc:picChg chg="add mod ord modCrop">
          <ac:chgData name="Robin Sharples" userId="ecd8b56c-b070-4d21-9ac2-74be95d72085" providerId="ADAL" clId="{9F08535B-3F2D-4EFB-915B-8DD173932E4E}" dt="2022-07-27T09:14:57.672" v="850" actId="1038"/>
          <ac:picMkLst>
            <pc:docMk/>
            <pc:sldMk cId="4162098475" sldId="259"/>
            <ac:picMk id="4" creationId="{A6C19D4F-36A2-4BAC-A7D7-F22C6D29B46E}"/>
          </ac:picMkLst>
        </pc:picChg>
        <pc:picChg chg="add mod modCrop">
          <ac:chgData name="Robin Sharples" userId="ecd8b56c-b070-4d21-9ac2-74be95d72085" providerId="ADAL" clId="{9F08535B-3F2D-4EFB-915B-8DD173932E4E}" dt="2022-07-27T09:16:39.982" v="913" actId="1037"/>
          <ac:picMkLst>
            <pc:docMk/>
            <pc:sldMk cId="4162098475" sldId="259"/>
            <ac:picMk id="5" creationId="{A2042A63-266D-49A9-A8E6-9D065D59E177}"/>
          </ac:picMkLst>
        </pc:picChg>
        <pc:picChg chg="add mod">
          <ac:chgData name="Robin Sharples" userId="ecd8b56c-b070-4d21-9ac2-74be95d72085" providerId="ADAL" clId="{9F08535B-3F2D-4EFB-915B-8DD173932E4E}" dt="2022-07-21T06:38:54.793" v="74" actId="14100"/>
          <ac:picMkLst>
            <pc:docMk/>
            <pc:sldMk cId="4162098475" sldId="259"/>
            <ac:picMk id="6" creationId="{30A3E6D4-5332-4700-A97C-291A7B41CBB9}"/>
          </ac:picMkLst>
        </pc:picChg>
        <pc:picChg chg="add mod modCrop">
          <ac:chgData name="Robin Sharples" userId="ecd8b56c-b070-4d21-9ac2-74be95d72085" providerId="ADAL" clId="{9F08535B-3F2D-4EFB-915B-8DD173932E4E}" dt="2022-07-21T06:38:58.342" v="75" actId="1076"/>
          <ac:picMkLst>
            <pc:docMk/>
            <pc:sldMk cId="4162098475" sldId="259"/>
            <ac:picMk id="7" creationId="{D760D0C2-0CD9-4764-8E85-BD412DCC2A13}"/>
          </ac:picMkLst>
        </pc:picChg>
      </pc:sldChg>
      <pc:sldChg chg="addSp delSp modSp add mod">
        <pc:chgData name="Robin Sharples" userId="ecd8b56c-b070-4d21-9ac2-74be95d72085" providerId="ADAL" clId="{9F08535B-3F2D-4EFB-915B-8DD173932E4E}" dt="2022-07-28T16:57:15.260" v="944" actId="167"/>
        <pc:sldMkLst>
          <pc:docMk/>
          <pc:sldMk cId="4288497639" sldId="260"/>
        </pc:sldMkLst>
        <pc:spChg chg="add mod">
          <ac:chgData name="Robin Sharples" userId="ecd8b56c-b070-4d21-9ac2-74be95d72085" providerId="ADAL" clId="{9F08535B-3F2D-4EFB-915B-8DD173932E4E}" dt="2022-07-27T13:43:17.350" v="929" actId="255"/>
          <ac:spMkLst>
            <pc:docMk/>
            <pc:sldMk cId="4288497639" sldId="260"/>
            <ac:spMk id="2" creationId="{3E264BAD-687B-4AE3-AA6B-95BAF8C75817}"/>
          </ac:spMkLst>
        </pc:spChg>
        <pc:picChg chg="add del mod ord">
          <ac:chgData name="Robin Sharples" userId="ecd8b56c-b070-4d21-9ac2-74be95d72085" providerId="ADAL" clId="{9F08535B-3F2D-4EFB-915B-8DD173932E4E}" dt="2022-07-28T16:57:01.280" v="938" actId="478"/>
          <ac:picMkLst>
            <pc:docMk/>
            <pc:sldMk cId="4288497639" sldId="260"/>
            <ac:picMk id="4" creationId="{524ABE72-8EAD-4759-8149-BECB783B9B00}"/>
          </ac:picMkLst>
        </pc:picChg>
        <pc:picChg chg="add mod ord">
          <ac:chgData name="Robin Sharples" userId="ecd8b56c-b070-4d21-9ac2-74be95d72085" providerId="ADAL" clId="{9F08535B-3F2D-4EFB-915B-8DD173932E4E}" dt="2022-07-28T16:57:15.260" v="944" actId="167"/>
          <ac:picMkLst>
            <pc:docMk/>
            <pc:sldMk cId="4288497639" sldId="260"/>
            <ac:picMk id="6" creationId="{51DB3D76-CBB1-49DE-B5A6-E19488646A34}"/>
          </ac:picMkLst>
        </pc:picChg>
      </pc:sldChg>
      <pc:sldChg chg="del">
        <pc:chgData name="Robin Sharples" userId="ecd8b56c-b070-4d21-9ac2-74be95d72085" providerId="ADAL" clId="{9F08535B-3F2D-4EFB-915B-8DD173932E4E}" dt="2022-07-24T19:10:10.652" v="291" actId="2696"/>
        <pc:sldMkLst>
          <pc:docMk/>
          <pc:sldMk cId="2114745095" sldId="261"/>
        </pc:sldMkLst>
      </pc:sldChg>
      <pc:sldChg chg="addSp delSp modSp add mod ord">
        <pc:chgData name="Robin Sharples" userId="ecd8b56c-b070-4d21-9ac2-74be95d72085" providerId="ADAL" clId="{9F08535B-3F2D-4EFB-915B-8DD173932E4E}" dt="2022-07-26T21:01:57.908" v="710" actId="113"/>
        <pc:sldMkLst>
          <pc:docMk/>
          <pc:sldMk cId="2059401742" sldId="262"/>
        </pc:sldMkLst>
        <pc:spChg chg="add mod">
          <ac:chgData name="Robin Sharples" userId="ecd8b56c-b070-4d21-9ac2-74be95d72085" providerId="ADAL" clId="{9F08535B-3F2D-4EFB-915B-8DD173932E4E}" dt="2022-07-26T21:01:57.908" v="710" actId="113"/>
          <ac:spMkLst>
            <pc:docMk/>
            <pc:sldMk cId="2059401742" sldId="262"/>
            <ac:spMk id="2" creationId="{12400E78-54DE-484F-BD93-58F1AD21C831}"/>
          </ac:spMkLst>
        </pc:spChg>
        <pc:spChg chg="add del">
          <ac:chgData name="Robin Sharples" userId="ecd8b56c-b070-4d21-9ac2-74be95d72085" providerId="ADAL" clId="{9F08535B-3F2D-4EFB-915B-8DD173932E4E}" dt="2022-07-26T15:48:44.954" v="437" actId="478"/>
          <ac:spMkLst>
            <pc:docMk/>
            <pc:sldMk cId="2059401742" sldId="262"/>
            <ac:spMk id="12" creationId="{B0A8ADE7-D838-44B6-AB40-30706390D03C}"/>
          </ac:spMkLst>
        </pc:spChg>
        <pc:picChg chg="add mod">
          <ac:chgData name="Robin Sharples" userId="ecd8b56c-b070-4d21-9ac2-74be95d72085" providerId="ADAL" clId="{9F08535B-3F2D-4EFB-915B-8DD173932E4E}" dt="2022-07-26T16:05:10.462" v="549" actId="1038"/>
          <ac:picMkLst>
            <pc:docMk/>
            <pc:sldMk cId="2059401742" sldId="262"/>
            <ac:picMk id="5" creationId="{694FD450-2EF8-4850-BF8D-F5CE9EB20562}"/>
          </ac:picMkLst>
        </pc:picChg>
        <pc:picChg chg="add mod modCrop">
          <ac:chgData name="Robin Sharples" userId="ecd8b56c-b070-4d21-9ac2-74be95d72085" providerId="ADAL" clId="{9F08535B-3F2D-4EFB-915B-8DD173932E4E}" dt="2022-07-26T15:52:43.444" v="493" actId="1076"/>
          <ac:picMkLst>
            <pc:docMk/>
            <pc:sldMk cId="2059401742" sldId="262"/>
            <ac:picMk id="7" creationId="{2BB499B8-54E9-407D-9CCB-1F773B6331A9}"/>
          </ac:picMkLst>
        </pc:picChg>
        <pc:picChg chg="add mod">
          <ac:chgData name="Robin Sharples" userId="ecd8b56c-b070-4d21-9ac2-74be95d72085" providerId="ADAL" clId="{9F08535B-3F2D-4EFB-915B-8DD173932E4E}" dt="2022-07-26T15:39:55.926" v="434" actId="14100"/>
          <ac:picMkLst>
            <pc:docMk/>
            <pc:sldMk cId="2059401742" sldId="262"/>
            <ac:picMk id="8" creationId="{7411FC9F-E8F7-476B-82E7-5EF03538B6F6}"/>
          </ac:picMkLst>
        </pc:picChg>
        <pc:picChg chg="add mod modCrop">
          <ac:chgData name="Robin Sharples" userId="ecd8b56c-b070-4d21-9ac2-74be95d72085" providerId="ADAL" clId="{9F08535B-3F2D-4EFB-915B-8DD173932E4E}" dt="2022-07-26T16:04:12.245" v="537" actId="1076"/>
          <ac:picMkLst>
            <pc:docMk/>
            <pc:sldMk cId="2059401742" sldId="262"/>
            <ac:picMk id="10" creationId="{D8EC694A-1282-4EAB-B3B6-423423CBD123}"/>
          </ac:picMkLst>
        </pc:picChg>
        <pc:picChg chg="add mod modCrop">
          <ac:chgData name="Robin Sharples" userId="ecd8b56c-b070-4d21-9ac2-74be95d72085" providerId="ADAL" clId="{9F08535B-3F2D-4EFB-915B-8DD173932E4E}" dt="2022-07-26T15:52:47.327" v="494" actId="1076"/>
          <ac:picMkLst>
            <pc:docMk/>
            <pc:sldMk cId="2059401742" sldId="262"/>
            <ac:picMk id="14" creationId="{3C56FA43-F505-4BCD-A770-DE47F2C34B4A}"/>
          </ac:picMkLst>
        </pc:picChg>
        <pc:picChg chg="add mod">
          <ac:chgData name="Robin Sharples" userId="ecd8b56c-b070-4d21-9ac2-74be95d72085" providerId="ADAL" clId="{9F08535B-3F2D-4EFB-915B-8DD173932E4E}" dt="2022-07-26T16:04:08.562" v="536" actId="14100"/>
          <ac:picMkLst>
            <pc:docMk/>
            <pc:sldMk cId="2059401742" sldId="262"/>
            <ac:picMk id="16" creationId="{796DFDA4-35BB-40BC-A907-4A9F49CDAB61}"/>
          </ac:picMkLst>
        </pc:picChg>
      </pc:sldChg>
      <pc:sldChg chg="addSp delSp modSp add del mod">
        <pc:chgData name="Robin Sharples" userId="ecd8b56c-b070-4d21-9ac2-74be95d72085" providerId="ADAL" clId="{9F08535B-3F2D-4EFB-915B-8DD173932E4E}" dt="2022-07-27T11:06:55.250" v="922" actId="47"/>
        <pc:sldMkLst>
          <pc:docMk/>
          <pc:sldMk cId="1861826256" sldId="263"/>
        </pc:sldMkLst>
        <pc:spChg chg="add mod">
          <ac:chgData name="Robin Sharples" userId="ecd8b56c-b070-4d21-9ac2-74be95d72085" providerId="ADAL" clId="{9F08535B-3F2D-4EFB-915B-8DD173932E4E}" dt="2022-07-26T21:09:26.258" v="813" actId="20577"/>
          <ac:spMkLst>
            <pc:docMk/>
            <pc:sldMk cId="1861826256" sldId="263"/>
            <ac:spMk id="4" creationId="{DEB3E96D-EEE3-4782-AAD1-94FD286E6B10}"/>
          </ac:spMkLst>
        </pc:spChg>
        <pc:spChg chg="add mod">
          <ac:chgData name="Robin Sharples" userId="ecd8b56c-b070-4d21-9ac2-74be95d72085" providerId="ADAL" clId="{9F08535B-3F2D-4EFB-915B-8DD173932E4E}" dt="2022-07-26T21:10:52.586" v="822" actId="1076"/>
          <ac:spMkLst>
            <pc:docMk/>
            <pc:sldMk cId="1861826256" sldId="263"/>
            <ac:spMk id="6" creationId="{439B1D27-0A4A-4CFF-8FD2-F8059ACB75CD}"/>
          </ac:spMkLst>
        </pc:spChg>
        <pc:spChg chg="add mod">
          <ac:chgData name="Robin Sharples" userId="ecd8b56c-b070-4d21-9ac2-74be95d72085" providerId="ADAL" clId="{9F08535B-3F2D-4EFB-915B-8DD173932E4E}" dt="2022-07-26T21:11:03.751" v="823" actId="1076"/>
          <ac:spMkLst>
            <pc:docMk/>
            <pc:sldMk cId="1861826256" sldId="263"/>
            <ac:spMk id="8" creationId="{91691B55-59DB-44E9-A0F8-29498D8ABF3E}"/>
          </ac:spMkLst>
        </pc:spChg>
        <pc:spChg chg="add del">
          <ac:chgData name="Robin Sharples" userId="ecd8b56c-b070-4d21-9ac2-74be95d72085" providerId="ADAL" clId="{9F08535B-3F2D-4EFB-915B-8DD173932E4E}" dt="2022-07-26T15:55:29.690" v="497" actId="478"/>
          <ac:spMkLst>
            <pc:docMk/>
            <pc:sldMk cId="1861826256" sldId="263"/>
            <ac:spMk id="10" creationId="{900BC2DE-F8C7-4DB8-86EE-0B2F0E8B9A05}"/>
          </ac:spMkLst>
        </pc:spChg>
        <pc:spChg chg="add mod">
          <ac:chgData name="Robin Sharples" userId="ecd8b56c-b070-4d21-9ac2-74be95d72085" providerId="ADAL" clId="{9F08535B-3F2D-4EFB-915B-8DD173932E4E}" dt="2022-07-26T21:11:08.201" v="824" actId="1076"/>
          <ac:spMkLst>
            <pc:docMk/>
            <pc:sldMk cId="1861826256" sldId="263"/>
            <ac:spMk id="12" creationId="{ABFD92A1-E6C9-4173-B066-70DA5CB02FE4}"/>
          </ac:spMkLst>
        </pc:spChg>
      </pc:sldChg>
      <pc:sldChg chg="delSp del mod">
        <pc:chgData name="Robin Sharples" userId="ecd8b56c-b070-4d21-9ac2-74be95d72085" providerId="ADAL" clId="{9F08535B-3F2D-4EFB-915B-8DD173932E4E}" dt="2022-07-24T15:17:31.436" v="160" actId="47"/>
        <pc:sldMkLst>
          <pc:docMk/>
          <pc:sldMk cId="265647175" sldId="264"/>
        </pc:sldMkLst>
        <pc:spChg chg="del">
          <ac:chgData name="Robin Sharples" userId="ecd8b56c-b070-4d21-9ac2-74be95d72085" providerId="ADAL" clId="{9F08535B-3F2D-4EFB-915B-8DD173932E4E}" dt="2022-07-24T15:17:25.374" v="159" actId="478"/>
          <ac:spMkLst>
            <pc:docMk/>
            <pc:sldMk cId="265647175" sldId="264"/>
            <ac:spMk id="5" creationId="{E6D4B279-FFCC-47D7-A459-5D92538A47A7}"/>
          </ac:spMkLst>
        </pc:spChg>
      </pc:sldChg>
      <pc:sldChg chg="addSp modSp add del mod">
        <pc:chgData name="Robin Sharples" userId="ecd8b56c-b070-4d21-9ac2-74be95d72085" providerId="ADAL" clId="{9F08535B-3F2D-4EFB-915B-8DD173932E4E}" dt="2022-07-27T09:39:15.318" v="921" actId="47"/>
        <pc:sldMkLst>
          <pc:docMk/>
          <pc:sldMk cId="373023942" sldId="265"/>
        </pc:sldMkLst>
        <pc:spChg chg="mod">
          <ac:chgData name="Robin Sharples" userId="ecd8b56c-b070-4d21-9ac2-74be95d72085" providerId="ADAL" clId="{9F08535B-3F2D-4EFB-915B-8DD173932E4E}" dt="2022-07-27T09:20:04.665" v="920" actId="113"/>
          <ac:spMkLst>
            <pc:docMk/>
            <pc:sldMk cId="373023942" sldId="265"/>
            <ac:spMk id="5" creationId="{E6D4B279-FFCC-47D7-A459-5D92538A47A7}"/>
          </ac:spMkLst>
        </pc:spChg>
        <pc:picChg chg="add mod">
          <ac:chgData name="Robin Sharples" userId="ecd8b56c-b070-4d21-9ac2-74be95d72085" providerId="ADAL" clId="{9F08535B-3F2D-4EFB-915B-8DD173932E4E}" dt="2022-07-26T20:55:28.068" v="572" actId="1076"/>
          <ac:picMkLst>
            <pc:docMk/>
            <pc:sldMk cId="373023942" sldId="265"/>
            <ac:picMk id="2" creationId="{E9EE514C-97E8-4D27-B803-F242C9439BC3}"/>
          </ac:picMkLst>
        </pc:picChg>
      </pc:sldChg>
      <pc:sldChg chg="del">
        <pc:chgData name="Robin Sharples" userId="ecd8b56c-b070-4d21-9ac2-74be95d72085" providerId="ADAL" clId="{9F08535B-3F2D-4EFB-915B-8DD173932E4E}" dt="2022-07-26T12:08:17.107" v="383" actId="47"/>
        <pc:sldMkLst>
          <pc:docMk/>
          <pc:sldMk cId="3064714419" sldId="266"/>
        </pc:sldMkLst>
      </pc:sldChg>
      <pc:sldChg chg="addSp delSp del mod">
        <pc:chgData name="Robin Sharples" userId="ecd8b56c-b070-4d21-9ac2-74be95d72085" providerId="ADAL" clId="{9F08535B-3F2D-4EFB-915B-8DD173932E4E}" dt="2022-07-25T15:56:50.584" v="295" actId="47"/>
        <pc:sldMkLst>
          <pc:docMk/>
          <pc:sldMk cId="1615014961" sldId="267"/>
        </pc:sldMkLst>
        <pc:picChg chg="add del">
          <ac:chgData name="Robin Sharples" userId="ecd8b56c-b070-4d21-9ac2-74be95d72085" providerId="ADAL" clId="{9F08535B-3F2D-4EFB-915B-8DD173932E4E}" dt="2022-07-25T15:56:34.851" v="293" actId="478"/>
          <ac:picMkLst>
            <pc:docMk/>
            <pc:sldMk cId="1615014961" sldId="267"/>
            <ac:picMk id="5" creationId="{E7E3216E-998D-4130-9E37-BE1BA596C6FE}"/>
          </ac:picMkLst>
        </pc:picChg>
        <pc:picChg chg="del">
          <ac:chgData name="Robin Sharples" userId="ecd8b56c-b070-4d21-9ac2-74be95d72085" providerId="ADAL" clId="{9F08535B-3F2D-4EFB-915B-8DD173932E4E}" dt="2022-07-25T15:56:42.432" v="294" actId="478"/>
          <ac:picMkLst>
            <pc:docMk/>
            <pc:sldMk cId="1615014961" sldId="267"/>
            <ac:picMk id="6" creationId="{88314965-1676-4308-9D11-1F8A227DBDFF}"/>
          </ac:picMkLst>
        </pc:picChg>
      </pc:sldChg>
      <pc:sldChg chg="addSp delSp modSp mod">
        <pc:chgData name="Robin Sharples" userId="ecd8b56c-b070-4d21-9ac2-74be95d72085" providerId="ADAL" clId="{9F08535B-3F2D-4EFB-915B-8DD173932E4E}" dt="2022-07-28T16:58:35.542" v="949" actId="167"/>
        <pc:sldMkLst>
          <pc:docMk/>
          <pc:sldMk cId="3195793146" sldId="267"/>
        </pc:sldMkLst>
        <pc:picChg chg="del">
          <ac:chgData name="Robin Sharples" userId="ecd8b56c-b070-4d21-9ac2-74be95d72085" providerId="ADAL" clId="{9F08535B-3F2D-4EFB-915B-8DD173932E4E}" dt="2022-07-28T16:58:28.818" v="945" actId="478"/>
          <ac:picMkLst>
            <pc:docMk/>
            <pc:sldMk cId="3195793146" sldId="267"/>
            <ac:picMk id="2" creationId="{E3279017-C79D-4050-B03F-985339BBF703}"/>
          </ac:picMkLst>
        </pc:picChg>
        <pc:picChg chg="add mod ord">
          <ac:chgData name="Robin Sharples" userId="ecd8b56c-b070-4d21-9ac2-74be95d72085" providerId="ADAL" clId="{9F08535B-3F2D-4EFB-915B-8DD173932E4E}" dt="2022-07-28T16:58:35.542" v="949" actId="167"/>
          <ac:picMkLst>
            <pc:docMk/>
            <pc:sldMk cId="3195793146" sldId="267"/>
            <ac:picMk id="7" creationId="{C1764512-C810-4343-9A14-35058CD44E1E}"/>
          </ac:picMkLst>
        </pc:picChg>
      </pc:sldChg>
      <pc:sldChg chg="addSp delSp modSp mod">
        <pc:chgData name="Robin Sharples" userId="ecd8b56c-b070-4d21-9ac2-74be95d72085" providerId="ADAL" clId="{9F08535B-3F2D-4EFB-915B-8DD173932E4E}" dt="2022-07-28T16:56:57.941" v="937" actId="167"/>
        <pc:sldMkLst>
          <pc:docMk/>
          <pc:sldMk cId="3832054795" sldId="268"/>
        </pc:sldMkLst>
        <pc:spChg chg="mod">
          <ac:chgData name="Robin Sharples" userId="ecd8b56c-b070-4d21-9ac2-74be95d72085" providerId="ADAL" clId="{9F08535B-3F2D-4EFB-915B-8DD173932E4E}" dt="2022-07-26T21:00:46.491" v="673" actId="1037"/>
          <ac:spMkLst>
            <pc:docMk/>
            <pc:sldMk cId="3832054795" sldId="268"/>
            <ac:spMk id="2" creationId="{78C6924B-043C-45A6-ACAB-D9B60C8F458B}"/>
          </ac:spMkLst>
        </pc:spChg>
        <pc:spChg chg="mod">
          <ac:chgData name="Robin Sharples" userId="ecd8b56c-b070-4d21-9ac2-74be95d72085" providerId="ADAL" clId="{9F08535B-3F2D-4EFB-915B-8DD173932E4E}" dt="2022-07-27T13:43:33.452" v="930" actId="255"/>
          <ac:spMkLst>
            <pc:docMk/>
            <pc:sldMk cId="3832054795" sldId="268"/>
            <ac:spMk id="4" creationId="{BC0D4919-BD96-4769-863E-9BB0F2337E4E}"/>
          </ac:spMkLst>
        </pc:spChg>
        <pc:picChg chg="del">
          <ac:chgData name="Robin Sharples" userId="ecd8b56c-b070-4d21-9ac2-74be95d72085" providerId="ADAL" clId="{9F08535B-3F2D-4EFB-915B-8DD173932E4E}" dt="2022-07-25T15:57:30.530" v="296" actId="478"/>
          <ac:picMkLst>
            <pc:docMk/>
            <pc:sldMk cId="3832054795" sldId="268"/>
            <ac:picMk id="5" creationId="{31DD98D7-D9FC-4C87-8A98-C738AEC5A28B}"/>
          </ac:picMkLst>
        </pc:picChg>
        <pc:picChg chg="add del mod">
          <ac:chgData name="Robin Sharples" userId="ecd8b56c-b070-4d21-9ac2-74be95d72085" providerId="ADAL" clId="{9F08535B-3F2D-4EFB-915B-8DD173932E4E}" dt="2022-07-25T16:08:19.526" v="305" actId="478"/>
          <ac:picMkLst>
            <pc:docMk/>
            <pc:sldMk cId="3832054795" sldId="268"/>
            <ac:picMk id="6" creationId="{A880524F-39B8-4B9E-8A62-162A60D2AFE1}"/>
          </ac:picMkLst>
        </pc:picChg>
        <pc:picChg chg="add mod ord">
          <ac:chgData name="Robin Sharples" userId="ecd8b56c-b070-4d21-9ac2-74be95d72085" providerId="ADAL" clId="{9F08535B-3F2D-4EFB-915B-8DD173932E4E}" dt="2022-07-28T16:56:57.941" v="937" actId="167"/>
          <ac:picMkLst>
            <pc:docMk/>
            <pc:sldMk cId="3832054795" sldId="268"/>
            <ac:picMk id="6" creationId="{B526E880-855E-4052-AFDA-7A674E346359}"/>
          </ac:picMkLst>
        </pc:picChg>
        <pc:picChg chg="add del mod ord modCrop">
          <ac:chgData name="Robin Sharples" userId="ecd8b56c-b070-4d21-9ac2-74be95d72085" providerId="ADAL" clId="{9F08535B-3F2D-4EFB-915B-8DD173932E4E}" dt="2022-07-28T16:56:40.712" v="931" actId="478"/>
          <ac:picMkLst>
            <pc:docMk/>
            <pc:sldMk cId="3832054795" sldId="268"/>
            <ac:picMk id="7" creationId="{A454F56F-4915-4F4C-8B5F-ABA1AEC543CB}"/>
          </ac:picMkLst>
        </pc:picChg>
      </pc:sldChg>
      <pc:sldChg chg="modSp mod">
        <pc:chgData name="Robin Sharples" userId="ecd8b56c-b070-4d21-9ac2-74be95d72085" providerId="ADAL" clId="{9F08535B-3F2D-4EFB-915B-8DD173932E4E}" dt="2022-07-26T20:54:49.253" v="569" actId="255"/>
        <pc:sldMkLst>
          <pc:docMk/>
          <pc:sldMk cId="1247121258" sldId="269"/>
        </pc:sldMkLst>
        <pc:spChg chg="mod">
          <ac:chgData name="Robin Sharples" userId="ecd8b56c-b070-4d21-9ac2-74be95d72085" providerId="ADAL" clId="{9F08535B-3F2D-4EFB-915B-8DD173932E4E}" dt="2022-07-26T20:54:49.253" v="569" actId="255"/>
          <ac:spMkLst>
            <pc:docMk/>
            <pc:sldMk cId="1247121258" sldId="269"/>
            <ac:spMk id="7" creationId="{2BADD022-7D99-4394-A414-57A9339D0B5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C29165-D731-427D-B8FD-3B4357C8FCDE}" type="datetimeFigureOut">
              <a:rPr lang="en-GB" smtClean="0"/>
              <a:t>21/09/2022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9AE47D-8C38-4BC9-A73E-88CBC9C6C855}" type="slidenum">
              <a:rPr lang="en-GB" smtClean="0"/>
              <a:t>‹#›</a:t>
            </a:fld>
            <a:endParaRPr lang="en-GB"/>
          </a:p>
        </p:txBody>
      </p:sp>
    </p:spTree>
    <p:extLst>
      <p:ext uri="{BB962C8B-B14F-4D97-AF65-F5344CB8AC3E}">
        <p14:creationId xmlns:p14="http://schemas.microsoft.com/office/powerpoint/2010/main" val="19860364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harvest of the sheep</a:t>
            </a:r>
          </a:p>
          <a:p>
            <a:r>
              <a:rPr lang="en-GB" dirty="0"/>
              <a:t>Wool,</a:t>
            </a:r>
          </a:p>
          <a:p>
            <a:r>
              <a:rPr lang="en-GB" dirty="0"/>
              <a:t>Milk – and yoghurt, (and cheese actually)</a:t>
            </a:r>
          </a:p>
          <a:p>
            <a:r>
              <a:rPr lang="en-GB" dirty="0"/>
              <a:t>Meat … </a:t>
            </a:r>
          </a:p>
          <a:p>
            <a:r>
              <a:rPr lang="en-GB" dirty="0"/>
              <a:t>and, of course, more sheep!</a:t>
            </a:r>
          </a:p>
        </p:txBody>
      </p:sp>
      <p:sp>
        <p:nvSpPr>
          <p:cNvPr id="4" name="Slide Number Placeholder 3"/>
          <p:cNvSpPr>
            <a:spLocks noGrp="1"/>
          </p:cNvSpPr>
          <p:nvPr>
            <p:ph type="sldNum" sz="quarter" idx="5"/>
          </p:nvPr>
        </p:nvSpPr>
        <p:spPr/>
        <p:txBody>
          <a:bodyPr/>
          <a:lstStyle/>
          <a:p>
            <a:fld id="{099AE47D-8C38-4BC9-A73E-88CBC9C6C855}" type="slidenum">
              <a:rPr lang="en-GB" smtClean="0"/>
              <a:t>4</a:t>
            </a:fld>
            <a:endParaRPr lang="en-GB"/>
          </a:p>
        </p:txBody>
      </p:sp>
    </p:spTree>
    <p:extLst>
      <p:ext uri="{BB962C8B-B14F-4D97-AF65-F5344CB8AC3E}">
        <p14:creationId xmlns:p14="http://schemas.microsoft.com/office/powerpoint/2010/main" val="32407397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 optional structure for prayer – see Developmental Prayer File page15* Pupils’ own prayers (or perhaps parents’ or staff prayers) should be inserted at the points in italics. This could be an opportunity to involve extemporary prayer or for silent prayer/reflection.</a:t>
            </a:r>
          </a:p>
          <a:p>
            <a:endParaRPr lang="en-GB" dirty="0"/>
          </a:p>
          <a:p>
            <a:r>
              <a:rPr lang="en-GB" dirty="0"/>
              <a:t>*https://www.odbe.org.uk/content/pages/documents/collectiveworship-prayerfile-doc-202175554553377.pdf</a:t>
            </a:r>
          </a:p>
          <a:p>
            <a:endParaRPr lang="en-GB" dirty="0"/>
          </a:p>
        </p:txBody>
      </p:sp>
      <p:sp>
        <p:nvSpPr>
          <p:cNvPr id="4" name="Slide Number Placeholder 3"/>
          <p:cNvSpPr>
            <a:spLocks noGrp="1"/>
          </p:cNvSpPr>
          <p:nvPr>
            <p:ph type="sldNum" sz="quarter" idx="5"/>
          </p:nvPr>
        </p:nvSpPr>
        <p:spPr/>
        <p:txBody>
          <a:bodyPr/>
          <a:lstStyle/>
          <a:p>
            <a:fld id="{53A1667D-60F6-4CCF-B250-814FEE48E3BF}" type="slidenum">
              <a:rPr lang="en-GB" smtClean="0"/>
              <a:t>5</a:t>
            </a:fld>
            <a:endParaRPr lang="en-GB"/>
          </a:p>
        </p:txBody>
      </p:sp>
    </p:spTree>
    <p:extLst>
      <p:ext uri="{BB962C8B-B14F-4D97-AF65-F5344CB8AC3E}">
        <p14:creationId xmlns:p14="http://schemas.microsoft.com/office/powerpoint/2010/main" val="7104922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3A1667D-60F6-4CCF-B250-814FEE48E3BF}" type="slidenum">
              <a:rPr lang="en-GB" smtClean="0"/>
              <a:t>6</a:t>
            </a:fld>
            <a:endParaRPr lang="en-GB"/>
          </a:p>
        </p:txBody>
      </p:sp>
    </p:spTree>
    <p:extLst>
      <p:ext uri="{BB962C8B-B14F-4D97-AF65-F5344CB8AC3E}">
        <p14:creationId xmlns:p14="http://schemas.microsoft.com/office/powerpoint/2010/main" val="42755146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19416-5568-4ABC-BEE0-2F7373A864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904D870-86C7-4A0A-81F0-9953DD7C4E7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F128BC2-A352-4AD2-A735-EA277AE17F36}"/>
              </a:ext>
            </a:extLst>
          </p:cNvPr>
          <p:cNvSpPr>
            <a:spLocks noGrp="1"/>
          </p:cNvSpPr>
          <p:nvPr>
            <p:ph type="dt" sz="half" idx="10"/>
          </p:nvPr>
        </p:nvSpPr>
        <p:spPr/>
        <p:txBody>
          <a:bodyPr/>
          <a:lstStyle/>
          <a:p>
            <a:fld id="{57512F19-FDE7-4AEB-BC9E-E9DEDE3B4232}" type="datetimeFigureOut">
              <a:rPr lang="en-GB" smtClean="0"/>
              <a:t>21/09/2022</a:t>
            </a:fld>
            <a:endParaRPr lang="en-GB"/>
          </a:p>
        </p:txBody>
      </p:sp>
      <p:sp>
        <p:nvSpPr>
          <p:cNvPr id="5" name="Footer Placeholder 4">
            <a:extLst>
              <a:ext uri="{FF2B5EF4-FFF2-40B4-BE49-F238E27FC236}">
                <a16:creationId xmlns:a16="http://schemas.microsoft.com/office/drawing/2014/main" id="{B48F9355-6786-4322-A3DC-F0D1F8BB55C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A5AD265-36A3-4484-8166-29E490EF98C6}"/>
              </a:ext>
            </a:extLst>
          </p:cNvPr>
          <p:cNvSpPr>
            <a:spLocks noGrp="1"/>
          </p:cNvSpPr>
          <p:nvPr>
            <p:ph type="sldNum" sz="quarter" idx="12"/>
          </p:nvPr>
        </p:nvSpPr>
        <p:spPr/>
        <p:txBody>
          <a:bodyPr/>
          <a:lstStyle/>
          <a:p>
            <a:fld id="{EB304158-A665-48A8-8E82-82C002257BBC}" type="slidenum">
              <a:rPr lang="en-GB" smtClean="0"/>
              <a:t>‹#›</a:t>
            </a:fld>
            <a:endParaRPr lang="en-GB"/>
          </a:p>
        </p:txBody>
      </p:sp>
    </p:spTree>
    <p:extLst>
      <p:ext uri="{BB962C8B-B14F-4D97-AF65-F5344CB8AC3E}">
        <p14:creationId xmlns:p14="http://schemas.microsoft.com/office/powerpoint/2010/main" val="2339783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637F3-8548-4E52-B891-B9950409AF4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C1F2143-A6BC-4B93-AC63-8671590E89F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16B3F3A-DF68-4F03-86C2-198E9DFFABF6}"/>
              </a:ext>
            </a:extLst>
          </p:cNvPr>
          <p:cNvSpPr>
            <a:spLocks noGrp="1"/>
          </p:cNvSpPr>
          <p:nvPr>
            <p:ph type="dt" sz="half" idx="10"/>
          </p:nvPr>
        </p:nvSpPr>
        <p:spPr/>
        <p:txBody>
          <a:bodyPr/>
          <a:lstStyle/>
          <a:p>
            <a:fld id="{57512F19-FDE7-4AEB-BC9E-E9DEDE3B4232}" type="datetimeFigureOut">
              <a:rPr lang="en-GB" smtClean="0"/>
              <a:t>21/09/2022</a:t>
            </a:fld>
            <a:endParaRPr lang="en-GB"/>
          </a:p>
        </p:txBody>
      </p:sp>
      <p:sp>
        <p:nvSpPr>
          <p:cNvPr id="5" name="Footer Placeholder 4">
            <a:extLst>
              <a:ext uri="{FF2B5EF4-FFF2-40B4-BE49-F238E27FC236}">
                <a16:creationId xmlns:a16="http://schemas.microsoft.com/office/drawing/2014/main" id="{460B0D4F-030D-463A-8DAC-23985F817A7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D1598B-1305-44F6-9857-5BCDE15DDDE8}"/>
              </a:ext>
            </a:extLst>
          </p:cNvPr>
          <p:cNvSpPr>
            <a:spLocks noGrp="1"/>
          </p:cNvSpPr>
          <p:nvPr>
            <p:ph type="sldNum" sz="quarter" idx="12"/>
          </p:nvPr>
        </p:nvSpPr>
        <p:spPr/>
        <p:txBody>
          <a:bodyPr/>
          <a:lstStyle/>
          <a:p>
            <a:fld id="{EB304158-A665-48A8-8E82-82C002257BBC}" type="slidenum">
              <a:rPr lang="en-GB" smtClean="0"/>
              <a:t>‹#›</a:t>
            </a:fld>
            <a:endParaRPr lang="en-GB"/>
          </a:p>
        </p:txBody>
      </p:sp>
    </p:spTree>
    <p:extLst>
      <p:ext uri="{BB962C8B-B14F-4D97-AF65-F5344CB8AC3E}">
        <p14:creationId xmlns:p14="http://schemas.microsoft.com/office/powerpoint/2010/main" val="20835427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F11ECC-27D5-4D18-BDAB-F23F4D46D14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7E364E3-1281-4763-8DF6-7837B649287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9457542-41B8-4AD5-99CD-D6E13A23C97A}"/>
              </a:ext>
            </a:extLst>
          </p:cNvPr>
          <p:cNvSpPr>
            <a:spLocks noGrp="1"/>
          </p:cNvSpPr>
          <p:nvPr>
            <p:ph type="dt" sz="half" idx="10"/>
          </p:nvPr>
        </p:nvSpPr>
        <p:spPr/>
        <p:txBody>
          <a:bodyPr/>
          <a:lstStyle/>
          <a:p>
            <a:fld id="{57512F19-FDE7-4AEB-BC9E-E9DEDE3B4232}" type="datetimeFigureOut">
              <a:rPr lang="en-GB" smtClean="0"/>
              <a:t>21/09/2022</a:t>
            </a:fld>
            <a:endParaRPr lang="en-GB"/>
          </a:p>
        </p:txBody>
      </p:sp>
      <p:sp>
        <p:nvSpPr>
          <p:cNvPr id="5" name="Footer Placeholder 4">
            <a:extLst>
              <a:ext uri="{FF2B5EF4-FFF2-40B4-BE49-F238E27FC236}">
                <a16:creationId xmlns:a16="http://schemas.microsoft.com/office/drawing/2014/main" id="{80CBEA0A-C83E-49C8-8BAE-B79841408E0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A2333EF-64EF-46EB-B60F-4CF4FFB54FF4}"/>
              </a:ext>
            </a:extLst>
          </p:cNvPr>
          <p:cNvSpPr>
            <a:spLocks noGrp="1"/>
          </p:cNvSpPr>
          <p:nvPr>
            <p:ph type="sldNum" sz="quarter" idx="12"/>
          </p:nvPr>
        </p:nvSpPr>
        <p:spPr/>
        <p:txBody>
          <a:bodyPr/>
          <a:lstStyle/>
          <a:p>
            <a:fld id="{EB304158-A665-48A8-8E82-82C002257BBC}" type="slidenum">
              <a:rPr lang="en-GB" smtClean="0"/>
              <a:t>‹#›</a:t>
            </a:fld>
            <a:endParaRPr lang="en-GB"/>
          </a:p>
        </p:txBody>
      </p:sp>
    </p:spTree>
    <p:extLst>
      <p:ext uri="{BB962C8B-B14F-4D97-AF65-F5344CB8AC3E}">
        <p14:creationId xmlns:p14="http://schemas.microsoft.com/office/powerpoint/2010/main" val="14876801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C5FE7-EB92-4ACD-96E1-8950CF0FF29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57F9CEF-5A6F-4D29-BA2A-CD5D5871242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76ED6DC-9E6F-411C-878A-9026A83E52D0}"/>
              </a:ext>
            </a:extLst>
          </p:cNvPr>
          <p:cNvSpPr>
            <a:spLocks noGrp="1"/>
          </p:cNvSpPr>
          <p:nvPr>
            <p:ph type="dt" sz="half" idx="10"/>
          </p:nvPr>
        </p:nvSpPr>
        <p:spPr/>
        <p:txBody>
          <a:bodyPr/>
          <a:lstStyle/>
          <a:p>
            <a:fld id="{57512F19-FDE7-4AEB-BC9E-E9DEDE3B4232}" type="datetimeFigureOut">
              <a:rPr lang="en-GB" smtClean="0"/>
              <a:t>21/09/2022</a:t>
            </a:fld>
            <a:endParaRPr lang="en-GB"/>
          </a:p>
        </p:txBody>
      </p:sp>
      <p:sp>
        <p:nvSpPr>
          <p:cNvPr id="5" name="Footer Placeholder 4">
            <a:extLst>
              <a:ext uri="{FF2B5EF4-FFF2-40B4-BE49-F238E27FC236}">
                <a16:creationId xmlns:a16="http://schemas.microsoft.com/office/drawing/2014/main" id="{14C13015-6273-4DD7-9F08-B1FB9EA41FE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7B5A356-FEDD-4CAF-ABDB-BAD6C29F8895}"/>
              </a:ext>
            </a:extLst>
          </p:cNvPr>
          <p:cNvSpPr>
            <a:spLocks noGrp="1"/>
          </p:cNvSpPr>
          <p:nvPr>
            <p:ph type="sldNum" sz="quarter" idx="12"/>
          </p:nvPr>
        </p:nvSpPr>
        <p:spPr/>
        <p:txBody>
          <a:bodyPr/>
          <a:lstStyle/>
          <a:p>
            <a:fld id="{EB304158-A665-48A8-8E82-82C002257BBC}" type="slidenum">
              <a:rPr lang="en-GB" smtClean="0"/>
              <a:t>‹#›</a:t>
            </a:fld>
            <a:endParaRPr lang="en-GB"/>
          </a:p>
        </p:txBody>
      </p:sp>
    </p:spTree>
    <p:extLst>
      <p:ext uri="{BB962C8B-B14F-4D97-AF65-F5344CB8AC3E}">
        <p14:creationId xmlns:p14="http://schemas.microsoft.com/office/powerpoint/2010/main" val="668815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0F15D-3B60-4FAD-A1FF-6B245B5017D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B0FE633-276A-4388-B6CA-9397C61F21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1112AC1-26C5-4334-95BC-42BABA2471D5}"/>
              </a:ext>
            </a:extLst>
          </p:cNvPr>
          <p:cNvSpPr>
            <a:spLocks noGrp="1"/>
          </p:cNvSpPr>
          <p:nvPr>
            <p:ph type="dt" sz="half" idx="10"/>
          </p:nvPr>
        </p:nvSpPr>
        <p:spPr/>
        <p:txBody>
          <a:bodyPr/>
          <a:lstStyle/>
          <a:p>
            <a:fld id="{57512F19-FDE7-4AEB-BC9E-E9DEDE3B4232}" type="datetimeFigureOut">
              <a:rPr lang="en-GB" smtClean="0"/>
              <a:t>21/09/2022</a:t>
            </a:fld>
            <a:endParaRPr lang="en-GB"/>
          </a:p>
        </p:txBody>
      </p:sp>
      <p:sp>
        <p:nvSpPr>
          <p:cNvPr id="5" name="Footer Placeholder 4">
            <a:extLst>
              <a:ext uri="{FF2B5EF4-FFF2-40B4-BE49-F238E27FC236}">
                <a16:creationId xmlns:a16="http://schemas.microsoft.com/office/drawing/2014/main" id="{C4B70B14-6844-474A-89D0-D98055BB71C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6AC7BFA-243A-41A8-95BC-880478930831}"/>
              </a:ext>
            </a:extLst>
          </p:cNvPr>
          <p:cNvSpPr>
            <a:spLocks noGrp="1"/>
          </p:cNvSpPr>
          <p:nvPr>
            <p:ph type="sldNum" sz="quarter" idx="12"/>
          </p:nvPr>
        </p:nvSpPr>
        <p:spPr/>
        <p:txBody>
          <a:bodyPr/>
          <a:lstStyle/>
          <a:p>
            <a:fld id="{EB304158-A665-48A8-8E82-82C002257BBC}" type="slidenum">
              <a:rPr lang="en-GB" smtClean="0"/>
              <a:t>‹#›</a:t>
            </a:fld>
            <a:endParaRPr lang="en-GB"/>
          </a:p>
        </p:txBody>
      </p:sp>
    </p:spTree>
    <p:extLst>
      <p:ext uri="{BB962C8B-B14F-4D97-AF65-F5344CB8AC3E}">
        <p14:creationId xmlns:p14="http://schemas.microsoft.com/office/powerpoint/2010/main" val="13100545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8CEE5-D10D-4E8D-8753-F31FA3CC14E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82376E2-3412-4A5F-9F65-A4F2E61B20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263C5FD-9BAC-48D3-92EB-D171DBE46F9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DB285D3-5671-4E1D-80D5-BC453CBC5C54}"/>
              </a:ext>
            </a:extLst>
          </p:cNvPr>
          <p:cNvSpPr>
            <a:spLocks noGrp="1"/>
          </p:cNvSpPr>
          <p:nvPr>
            <p:ph type="dt" sz="half" idx="10"/>
          </p:nvPr>
        </p:nvSpPr>
        <p:spPr/>
        <p:txBody>
          <a:bodyPr/>
          <a:lstStyle/>
          <a:p>
            <a:fld id="{57512F19-FDE7-4AEB-BC9E-E9DEDE3B4232}" type="datetimeFigureOut">
              <a:rPr lang="en-GB" smtClean="0"/>
              <a:t>21/09/2022</a:t>
            </a:fld>
            <a:endParaRPr lang="en-GB"/>
          </a:p>
        </p:txBody>
      </p:sp>
      <p:sp>
        <p:nvSpPr>
          <p:cNvPr id="6" name="Footer Placeholder 5">
            <a:extLst>
              <a:ext uri="{FF2B5EF4-FFF2-40B4-BE49-F238E27FC236}">
                <a16:creationId xmlns:a16="http://schemas.microsoft.com/office/drawing/2014/main" id="{BB2E878E-952F-42B1-9A34-C9FEF0AFE64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491754C-191C-4A9B-92E1-BE474CE28D2C}"/>
              </a:ext>
            </a:extLst>
          </p:cNvPr>
          <p:cNvSpPr>
            <a:spLocks noGrp="1"/>
          </p:cNvSpPr>
          <p:nvPr>
            <p:ph type="sldNum" sz="quarter" idx="12"/>
          </p:nvPr>
        </p:nvSpPr>
        <p:spPr/>
        <p:txBody>
          <a:bodyPr/>
          <a:lstStyle/>
          <a:p>
            <a:fld id="{EB304158-A665-48A8-8E82-82C002257BBC}" type="slidenum">
              <a:rPr lang="en-GB" smtClean="0"/>
              <a:t>‹#›</a:t>
            </a:fld>
            <a:endParaRPr lang="en-GB"/>
          </a:p>
        </p:txBody>
      </p:sp>
    </p:spTree>
    <p:extLst>
      <p:ext uri="{BB962C8B-B14F-4D97-AF65-F5344CB8AC3E}">
        <p14:creationId xmlns:p14="http://schemas.microsoft.com/office/powerpoint/2010/main" val="30402301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7AB41-5C05-48DD-9F84-6645B8A8693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257A27E-B2A8-40FA-A64C-E7BDEA013A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50FA5DD-3EAE-42C9-B575-1117B5B5E56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5408801-6D43-405C-9AEA-2FF9F5C7A45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B14B51F-F57C-4B94-B082-E086221FCB6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68B5F39-C917-4F24-A202-E61B9DFACB71}"/>
              </a:ext>
            </a:extLst>
          </p:cNvPr>
          <p:cNvSpPr>
            <a:spLocks noGrp="1"/>
          </p:cNvSpPr>
          <p:nvPr>
            <p:ph type="dt" sz="half" idx="10"/>
          </p:nvPr>
        </p:nvSpPr>
        <p:spPr/>
        <p:txBody>
          <a:bodyPr/>
          <a:lstStyle/>
          <a:p>
            <a:fld id="{57512F19-FDE7-4AEB-BC9E-E9DEDE3B4232}" type="datetimeFigureOut">
              <a:rPr lang="en-GB" smtClean="0"/>
              <a:t>21/09/2022</a:t>
            </a:fld>
            <a:endParaRPr lang="en-GB"/>
          </a:p>
        </p:txBody>
      </p:sp>
      <p:sp>
        <p:nvSpPr>
          <p:cNvPr id="8" name="Footer Placeholder 7">
            <a:extLst>
              <a:ext uri="{FF2B5EF4-FFF2-40B4-BE49-F238E27FC236}">
                <a16:creationId xmlns:a16="http://schemas.microsoft.com/office/drawing/2014/main" id="{879BA82E-EEE9-4AB6-A7BC-C06C5A48371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A2C0E5C-17BC-4255-A824-9379EFDA096F}"/>
              </a:ext>
            </a:extLst>
          </p:cNvPr>
          <p:cNvSpPr>
            <a:spLocks noGrp="1"/>
          </p:cNvSpPr>
          <p:nvPr>
            <p:ph type="sldNum" sz="quarter" idx="12"/>
          </p:nvPr>
        </p:nvSpPr>
        <p:spPr/>
        <p:txBody>
          <a:bodyPr/>
          <a:lstStyle/>
          <a:p>
            <a:fld id="{EB304158-A665-48A8-8E82-82C002257BBC}" type="slidenum">
              <a:rPr lang="en-GB" smtClean="0"/>
              <a:t>‹#›</a:t>
            </a:fld>
            <a:endParaRPr lang="en-GB"/>
          </a:p>
        </p:txBody>
      </p:sp>
    </p:spTree>
    <p:extLst>
      <p:ext uri="{BB962C8B-B14F-4D97-AF65-F5344CB8AC3E}">
        <p14:creationId xmlns:p14="http://schemas.microsoft.com/office/powerpoint/2010/main" val="25789988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D23A7-57B9-461A-A510-825DA069CB6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F7D451E-3FB5-4561-96D2-9E5FE223F8B4}"/>
              </a:ext>
            </a:extLst>
          </p:cNvPr>
          <p:cNvSpPr>
            <a:spLocks noGrp="1"/>
          </p:cNvSpPr>
          <p:nvPr>
            <p:ph type="dt" sz="half" idx="10"/>
          </p:nvPr>
        </p:nvSpPr>
        <p:spPr/>
        <p:txBody>
          <a:bodyPr/>
          <a:lstStyle/>
          <a:p>
            <a:fld id="{57512F19-FDE7-4AEB-BC9E-E9DEDE3B4232}" type="datetimeFigureOut">
              <a:rPr lang="en-GB" smtClean="0"/>
              <a:t>21/09/2022</a:t>
            </a:fld>
            <a:endParaRPr lang="en-GB"/>
          </a:p>
        </p:txBody>
      </p:sp>
      <p:sp>
        <p:nvSpPr>
          <p:cNvPr id="4" name="Footer Placeholder 3">
            <a:extLst>
              <a:ext uri="{FF2B5EF4-FFF2-40B4-BE49-F238E27FC236}">
                <a16:creationId xmlns:a16="http://schemas.microsoft.com/office/drawing/2014/main" id="{6EAF9D57-F15B-4BDC-AB4E-5C821393026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5AD16DD-43EC-4FCA-BAED-4EDF3FE4864F}"/>
              </a:ext>
            </a:extLst>
          </p:cNvPr>
          <p:cNvSpPr>
            <a:spLocks noGrp="1"/>
          </p:cNvSpPr>
          <p:nvPr>
            <p:ph type="sldNum" sz="quarter" idx="12"/>
          </p:nvPr>
        </p:nvSpPr>
        <p:spPr/>
        <p:txBody>
          <a:bodyPr/>
          <a:lstStyle/>
          <a:p>
            <a:fld id="{EB304158-A665-48A8-8E82-82C002257BBC}" type="slidenum">
              <a:rPr lang="en-GB" smtClean="0"/>
              <a:t>‹#›</a:t>
            </a:fld>
            <a:endParaRPr lang="en-GB"/>
          </a:p>
        </p:txBody>
      </p:sp>
    </p:spTree>
    <p:extLst>
      <p:ext uri="{BB962C8B-B14F-4D97-AF65-F5344CB8AC3E}">
        <p14:creationId xmlns:p14="http://schemas.microsoft.com/office/powerpoint/2010/main" val="31726490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D8FA01-66B7-41D1-9BCB-686AEDF96046}"/>
              </a:ext>
            </a:extLst>
          </p:cNvPr>
          <p:cNvSpPr>
            <a:spLocks noGrp="1"/>
          </p:cNvSpPr>
          <p:nvPr>
            <p:ph type="dt" sz="half" idx="10"/>
          </p:nvPr>
        </p:nvSpPr>
        <p:spPr/>
        <p:txBody>
          <a:bodyPr/>
          <a:lstStyle/>
          <a:p>
            <a:fld id="{57512F19-FDE7-4AEB-BC9E-E9DEDE3B4232}" type="datetimeFigureOut">
              <a:rPr lang="en-GB" smtClean="0"/>
              <a:t>21/09/2022</a:t>
            </a:fld>
            <a:endParaRPr lang="en-GB"/>
          </a:p>
        </p:txBody>
      </p:sp>
      <p:sp>
        <p:nvSpPr>
          <p:cNvPr id="3" name="Footer Placeholder 2">
            <a:extLst>
              <a:ext uri="{FF2B5EF4-FFF2-40B4-BE49-F238E27FC236}">
                <a16:creationId xmlns:a16="http://schemas.microsoft.com/office/drawing/2014/main" id="{4B556BE8-8A2A-4AAF-9B7A-2AACB6E6EFF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BB31E07-9320-419C-B881-1E5FF2739E78}"/>
              </a:ext>
            </a:extLst>
          </p:cNvPr>
          <p:cNvSpPr>
            <a:spLocks noGrp="1"/>
          </p:cNvSpPr>
          <p:nvPr>
            <p:ph type="sldNum" sz="quarter" idx="12"/>
          </p:nvPr>
        </p:nvSpPr>
        <p:spPr/>
        <p:txBody>
          <a:bodyPr/>
          <a:lstStyle/>
          <a:p>
            <a:fld id="{EB304158-A665-48A8-8E82-82C002257BBC}" type="slidenum">
              <a:rPr lang="en-GB" smtClean="0"/>
              <a:t>‹#›</a:t>
            </a:fld>
            <a:endParaRPr lang="en-GB"/>
          </a:p>
        </p:txBody>
      </p:sp>
    </p:spTree>
    <p:extLst>
      <p:ext uri="{BB962C8B-B14F-4D97-AF65-F5344CB8AC3E}">
        <p14:creationId xmlns:p14="http://schemas.microsoft.com/office/powerpoint/2010/main" val="32413303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E53C3-BD50-404F-9120-41E8FD956A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28EE2BE-6986-425D-87C1-E58DDA75A0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014EFE5-A241-49DE-95E0-D8676E27C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6C3AF5-AA4B-4FA4-B2EB-1563629EB413}"/>
              </a:ext>
            </a:extLst>
          </p:cNvPr>
          <p:cNvSpPr>
            <a:spLocks noGrp="1"/>
          </p:cNvSpPr>
          <p:nvPr>
            <p:ph type="dt" sz="half" idx="10"/>
          </p:nvPr>
        </p:nvSpPr>
        <p:spPr/>
        <p:txBody>
          <a:bodyPr/>
          <a:lstStyle/>
          <a:p>
            <a:fld id="{57512F19-FDE7-4AEB-BC9E-E9DEDE3B4232}" type="datetimeFigureOut">
              <a:rPr lang="en-GB" smtClean="0"/>
              <a:t>21/09/2022</a:t>
            </a:fld>
            <a:endParaRPr lang="en-GB"/>
          </a:p>
        </p:txBody>
      </p:sp>
      <p:sp>
        <p:nvSpPr>
          <p:cNvPr id="6" name="Footer Placeholder 5">
            <a:extLst>
              <a:ext uri="{FF2B5EF4-FFF2-40B4-BE49-F238E27FC236}">
                <a16:creationId xmlns:a16="http://schemas.microsoft.com/office/drawing/2014/main" id="{3B69042A-DD56-483E-B2F3-FA9F16A4494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6A1BDD0-56C9-41FC-9B7A-218682817D7D}"/>
              </a:ext>
            </a:extLst>
          </p:cNvPr>
          <p:cNvSpPr>
            <a:spLocks noGrp="1"/>
          </p:cNvSpPr>
          <p:nvPr>
            <p:ph type="sldNum" sz="quarter" idx="12"/>
          </p:nvPr>
        </p:nvSpPr>
        <p:spPr/>
        <p:txBody>
          <a:bodyPr/>
          <a:lstStyle/>
          <a:p>
            <a:fld id="{EB304158-A665-48A8-8E82-82C002257BBC}" type="slidenum">
              <a:rPr lang="en-GB" smtClean="0"/>
              <a:t>‹#›</a:t>
            </a:fld>
            <a:endParaRPr lang="en-GB"/>
          </a:p>
        </p:txBody>
      </p:sp>
    </p:spTree>
    <p:extLst>
      <p:ext uri="{BB962C8B-B14F-4D97-AF65-F5344CB8AC3E}">
        <p14:creationId xmlns:p14="http://schemas.microsoft.com/office/powerpoint/2010/main" val="34124044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EBC56-8108-41C7-AC38-6D544DDCEF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785EF85-8C7A-40D3-886B-C77694CA983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6F76088-9B1C-4D86-A9A5-E3129AE4A8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AA40E8-2F5E-496B-B49A-ACDE4DC82D1E}"/>
              </a:ext>
            </a:extLst>
          </p:cNvPr>
          <p:cNvSpPr>
            <a:spLocks noGrp="1"/>
          </p:cNvSpPr>
          <p:nvPr>
            <p:ph type="dt" sz="half" idx="10"/>
          </p:nvPr>
        </p:nvSpPr>
        <p:spPr/>
        <p:txBody>
          <a:bodyPr/>
          <a:lstStyle/>
          <a:p>
            <a:fld id="{57512F19-FDE7-4AEB-BC9E-E9DEDE3B4232}" type="datetimeFigureOut">
              <a:rPr lang="en-GB" smtClean="0"/>
              <a:t>21/09/2022</a:t>
            </a:fld>
            <a:endParaRPr lang="en-GB"/>
          </a:p>
        </p:txBody>
      </p:sp>
      <p:sp>
        <p:nvSpPr>
          <p:cNvPr id="6" name="Footer Placeholder 5">
            <a:extLst>
              <a:ext uri="{FF2B5EF4-FFF2-40B4-BE49-F238E27FC236}">
                <a16:creationId xmlns:a16="http://schemas.microsoft.com/office/drawing/2014/main" id="{4E9F7CF5-1803-4819-9E37-90BDB9440E5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E49C7FE-B292-4E25-BFFE-542326833907}"/>
              </a:ext>
            </a:extLst>
          </p:cNvPr>
          <p:cNvSpPr>
            <a:spLocks noGrp="1"/>
          </p:cNvSpPr>
          <p:nvPr>
            <p:ph type="sldNum" sz="quarter" idx="12"/>
          </p:nvPr>
        </p:nvSpPr>
        <p:spPr/>
        <p:txBody>
          <a:bodyPr/>
          <a:lstStyle/>
          <a:p>
            <a:fld id="{EB304158-A665-48A8-8E82-82C002257BBC}" type="slidenum">
              <a:rPr lang="en-GB" smtClean="0"/>
              <a:t>‹#›</a:t>
            </a:fld>
            <a:endParaRPr lang="en-GB"/>
          </a:p>
        </p:txBody>
      </p:sp>
    </p:spTree>
    <p:extLst>
      <p:ext uri="{BB962C8B-B14F-4D97-AF65-F5344CB8AC3E}">
        <p14:creationId xmlns:p14="http://schemas.microsoft.com/office/powerpoint/2010/main" val="17383253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CD66BB-EC53-466E-B4E8-BCD27F3CB8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307183D-1DA1-4674-BBCD-7D6C0896FC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6F20B9D-DB3B-41DF-8C58-0F654488FF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512F19-FDE7-4AEB-BC9E-E9DEDE3B4232}" type="datetimeFigureOut">
              <a:rPr lang="en-GB" smtClean="0"/>
              <a:t>21/09/2022</a:t>
            </a:fld>
            <a:endParaRPr lang="en-GB"/>
          </a:p>
        </p:txBody>
      </p:sp>
      <p:sp>
        <p:nvSpPr>
          <p:cNvPr id="5" name="Footer Placeholder 4">
            <a:extLst>
              <a:ext uri="{FF2B5EF4-FFF2-40B4-BE49-F238E27FC236}">
                <a16:creationId xmlns:a16="http://schemas.microsoft.com/office/drawing/2014/main" id="{669C5B70-A162-4BE7-BAD2-1A038160A6C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04DF46B-206D-4630-930C-EA299BAEE6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304158-A665-48A8-8E82-82C002257BBC}" type="slidenum">
              <a:rPr lang="en-GB" smtClean="0"/>
              <a:t>‹#›</a:t>
            </a:fld>
            <a:endParaRPr lang="en-GB"/>
          </a:p>
        </p:txBody>
      </p:sp>
    </p:spTree>
    <p:extLst>
      <p:ext uri="{BB962C8B-B14F-4D97-AF65-F5344CB8AC3E}">
        <p14:creationId xmlns:p14="http://schemas.microsoft.com/office/powerpoint/2010/main" val="4235881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jpg"/><Relationship Id="rId7" Type="http://schemas.openxmlformats.org/officeDocument/2006/relationships/image" Target="../media/image7.jp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cow, grass, outdoor, field&#10;&#10;Description automatically generated">
            <a:extLst>
              <a:ext uri="{FF2B5EF4-FFF2-40B4-BE49-F238E27FC236}">
                <a16:creationId xmlns:a16="http://schemas.microsoft.com/office/drawing/2014/main" id="{B526E880-855E-4052-AFDA-7A674E3463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46"/>
            <a:ext cx="12199378" cy="6853854"/>
          </a:xfrm>
          <a:prstGeom prst="rect">
            <a:avLst/>
          </a:prstGeom>
        </p:spPr>
      </p:pic>
      <p:pic>
        <p:nvPicPr>
          <p:cNvPr id="3" name="Picture 2">
            <a:extLst>
              <a:ext uri="{FF2B5EF4-FFF2-40B4-BE49-F238E27FC236}">
                <a16:creationId xmlns:a16="http://schemas.microsoft.com/office/drawing/2014/main" id="{43D4BA63-053C-4561-8E44-F41EAC31FB60}"/>
              </a:ext>
            </a:extLst>
          </p:cNvPr>
          <p:cNvPicPr>
            <a:picLocks noChangeAspect="1"/>
          </p:cNvPicPr>
          <p:nvPr/>
        </p:nvPicPr>
        <p:blipFill>
          <a:blip r:embed="rId3"/>
          <a:stretch>
            <a:fillRect/>
          </a:stretch>
        </p:blipFill>
        <p:spPr>
          <a:xfrm>
            <a:off x="9522400" y="140180"/>
            <a:ext cx="2298391" cy="317019"/>
          </a:xfrm>
          <a:prstGeom prst="rect">
            <a:avLst/>
          </a:prstGeom>
        </p:spPr>
      </p:pic>
      <p:sp>
        <p:nvSpPr>
          <p:cNvPr id="2" name="TextBox 1">
            <a:extLst>
              <a:ext uri="{FF2B5EF4-FFF2-40B4-BE49-F238E27FC236}">
                <a16:creationId xmlns:a16="http://schemas.microsoft.com/office/drawing/2014/main" id="{78C6924B-043C-45A6-ACAB-D9B60C8F458B}"/>
              </a:ext>
            </a:extLst>
          </p:cNvPr>
          <p:cNvSpPr txBox="1"/>
          <p:nvPr/>
        </p:nvSpPr>
        <p:spPr>
          <a:xfrm>
            <a:off x="920920" y="679665"/>
            <a:ext cx="8736175" cy="18774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Calibri" panose="020F0502020204030204"/>
                <a:ea typeface="+mn-ea"/>
                <a:cs typeface="+mn-cs"/>
              </a:rPr>
              <a:t>The Harvest Season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black"/>
                </a:solidFill>
                <a:effectLst/>
                <a:uLnTx/>
                <a:uFillTx/>
                <a:latin typeface="Calibri" panose="020F0502020204030204"/>
                <a:ea typeface="+mn-ea"/>
                <a:cs typeface="+mn-cs"/>
              </a:rPr>
              <a:t>Living in the world that we have been given</a:t>
            </a:r>
          </a:p>
        </p:txBody>
      </p:sp>
      <p:sp>
        <p:nvSpPr>
          <p:cNvPr id="4" name="TextBox 3">
            <a:extLst>
              <a:ext uri="{FF2B5EF4-FFF2-40B4-BE49-F238E27FC236}">
                <a16:creationId xmlns:a16="http://schemas.microsoft.com/office/drawing/2014/main" id="{BC0D4919-BD96-4769-863E-9BB0F2337E4E}"/>
              </a:ext>
            </a:extLst>
          </p:cNvPr>
          <p:cNvSpPr txBox="1"/>
          <p:nvPr/>
        </p:nvSpPr>
        <p:spPr>
          <a:xfrm>
            <a:off x="966639" y="3579670"/>
            <a:ext cx="9408174" cy="286232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0000"/>
                </a:solidFill>
                <a:effectLst/>
                <a:uLnTx/>
                <a:uFillTx/>
                <a:latin typeface="Calibri" panose="020F0502020204030204"/>
                <a:ea typeface="+mn-ea"/>
                <a:cs typeface="+mn-cs"/>
              </a:rPr>
              <a:t>Yours, Lord, is the greatness, the power,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0000"/>
                </a:solidFill>
                <a:effectLst/>
                <a:uLnTx/>
                <a:uFillTx/>
                <a:latin typeface="Calibri" panose="020F0502020204030204"/>
                <a:ea typeface="+mn-ea"/>
                <a:cs typeface="+mn-cs"/>
              </a:rPr>
              <a:t>the glory, the splendour, and the majesty;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0000"/>
                </a:solidFill>
                <a:effectLst/>
                <a:uLnTx/>
                <a:uFillTx/>
                <a:latin typeface="Calibri" panose="020F0502020204030204"/>
                <a:ea typeface="+mn-ea"/>
                <a:cs typeface="+mn-cs"/>
              </a:rPr>
              <a:t>for everything in heaven and on earth is yours.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0000"/>
                </a:solidFill>
                <a:effectLst/>
                <a:uLnTx/>
                <a:uFillTx/>
                <a:latin typeface="Calibri" panose="020F0502020204030204"/>
                <a:ea typeface="+mn-ea"/>
                <a:cs typeface="+mn-cs"/>
              </a:rPr>
              <a:t>All things come from you,</a:t>
            </a:r>
            <a:endParaRPr kumimoji="0" lang="en-GB" sz="36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0000"/>
                </a:solidFill>
                <a:effectLst/>
                <a:uLnTx/>
                <a:uFillTx/>
                <a:latin typeface="Calibri" panose="020F0502020204030204"/>
                <a:ea typeface="+mn-ea"/>
                <a:cs typeface="+mn-cs"/>
              </a:rPr>
              <a:t>and of your own do we give you.</a:t>
            </a:r>
            <a:endParaRPr kumimoji="0" lang="en-GB" sz="36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20547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cow, grass, outdoor, field&#10;&#10;Description automatically generated">
            <a:extLst>
              <a:ext uri="{FF2B5EF4-FFF2-40B4-BE49-F238E27FC236}">
                <a16:creationId xmlns:a16="http://schemas.microsoft.com/office/drawing/2014/main" id="{51DB3D76-CBB1-49DE-B5A6-E19488646A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9" y="0"/>
            <a:ext cx="12206757" cy="6858000"/>
          </a:xfrm>
          <a:prstGeom prst="rect">
            <a:avLst/>
          </a:prstGeom>
        </p:spPr>
      </p:pic>
      <p:pic>
        <p:nvPicPr>
          <p:cNvPr id="3" name="Picture 2">
            <a:extLst>
              <a:ext uri="{FF2B5EF4-FFF2-40B4-BE49-F238E27FC236}">
                <a16:creationId xmlns:a16="http://schemas.microsoft.com/office/drawing/2014/main" id="{43D4BA63-053C-4561-8E44-F41EAC31FB60}"/>
              </a:ext>
            </a:extLst>
          </p:cNvPr>
          <p:cNvPicPr>
            <a:picLocks noChangeAspect="1"/>
          </p:cNvPicPr>
          <p:nvPr/>
        </p:nvPicPr>
        <p:blipFill>
          <a:blip r:embed="rId3"/>
          <a:stretch>
            <a:fillRect/>
          </a:stretch>
        </p:blipFill>
        <p:spPr>
          <a:xfrm>
            <a:off x="9522400" y="140180"/>
            <a:ext cx="2298391" cy="317019"/>
          </a:xfrm>
          <a:prstGeom prst="rect">
            <a:avLst/>
          </a:prstGeom>
        </p:spPr>
      </p:pic>
      <p:sp>
        <p:nvSpPr>
          <p:cNvPr id="2" name="TextBox 1">
            <a:extLst>
              <a:ext uri="{FF2B5EF4-FFF2-40B4-BE49-F238E27FC236}">
                <a16:creationId xmlns:a16="http://schemas.microsoft.com/office/drawing/2014/main" id="{3E264BAD-687B-4AE3-AA6B-95BAF8C75817}"/>
              </a:ext>
            </a:extLst>
          </p:cNvPr>
          <p:cNvSpPr txBox="1"/>
          <p:nvPr/>
        </p:nvSpPr>
        <p:spPr>
          <a:xfrm>
            <a:off x="922020" y="1112607"/>
            <a:ext cx="10347960" cy="5221750"/>
          </a:xfrm>
          <a:prstGeom prst="rect">
            <a:avLst/>
          </a:prstGeom>
          <a:noFill/>
        </p:spPr>
        <p:txBody>
          <a:bodyPr wrap="square" rtlCol="0">
            <a:spAutoFit/>
          </a:bodyPr>
          <a:lstStyle/>
          <a:p>
            <a:pPr>
              <a:lnSpc>
                <a:spcPct val="107000"/>
              </a:lnSpc>
              <a:spcAft>
                <a:spcPts val="800"/>
              </a:spcAft>
            </a:pPr>
            <a:r>
              <a:rPr lang="en-GB" sz="4400" b="1" dirty="0">
                <a:effectLst/>
                <a:latin typeface="Calibri" panose="020F0502020204030204" pitchFamily="34" charset="0"/>
                <a:ea typeface="Calibri" panose="020F0502020204030204" pitchFamily="34" charset="0"/>
                <a:cs typeface="Times New Roman" panose="02020603050405020304" pitchFamily="18" charset="0"/>
              </a:rPr>
              <a:t>Fruitfulness amongst animals</a:t>
            </a:r>
          </a:p>
          <a:p>
            <a:pPr>
              <a:lnSpc>
                <a:spcPct val="107000"/>
              </a:lnSpc>
              <a:spcAft>
                <a:spcPts val="800"/>
              </a:spcAft>
            </a:pPr>
            <a:endParaRPr lang="en-GB" sz="1000" b="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3200" b="1" dirty="0">
                <a:latin typeface="Calibri" panose="020F0502020204030204" pitchFamily="34" charset="0"/>
                <a:ea typeface="Calibri" panose="020F0502020204030204" pitchFamily="34" charset="0"/>
                <a:cs typeface="Times New Roman" panose="02020603050405020304" pitchFamily="18" charset="0"/>
              </a:rPr>
              <a:t>From Day 6 of the Creation Story…</a:t>
            </a:r>
          </a:p>
          <a:p>
            <a:pPr>
              <a:lnSpc>
                <a:spcPct val="107000"/>
              </a:lnSpc>
              <a:spcAft>
                <a:spcPts val="800"/>
              </a:spcAft>
            </a:pPr>
            <a:endParaRPr lang="en-GB" sz="10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3200" b="1" dirty="0">
                <a:effectLst/>
                <a:latin typeface="Calibri" panose="020F0502020204030204" pitchFamily="34" charset="0"/>
                <a:ea typeface="Calibri" panose="020F0502020204030204" pitchFamily="34" charset="0"/>
                <a:cs typeface="Times New Roman" panose="02020603050405020304" pitchFamily="18" charset="0"/>
              </a:rPr>
              <a:t>God said, “Let the earth bring forth living creatures of every kind: cattle and creeping things and wild animals of the earth of every kind.” And it was so. God made the wild animals of the earth of every kind and the cattle of every kind and everything that creeps upon the ground of every kind. And God saw that it was good.</a:t>
            </a:r>
          </a:p>
        </p:txBody>
      </p:sp>
    </p:spTree>
    <p:extLst>
      <p:ext uri="{BB962C8B-B14F-4D97-AF65-F5344CB8AC3E}">
        <p14:creationId xmlns:p14="http://schemas.microsoft.com/office/powerpoint/2010/main" val="42884976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D4BA63-053C-4561-8E44-F41EAC31FB60}"/>
              </a:ext>
            </a:extLst>
          </p:cNvPr>
          <p:cNvPicPr>
            <a:picLocks noChangeAspect="1"/>
          </p:cNvPicPr>
          <p:nvPr/>
        </p:nvPicPr>
        <p:blipFill>
          <a:blip r:embed="rId2"/>
          <a:stretch>
            <a:fillRect/>
          </a:stretch>
        </p:blipFill>
        <p:spPr>
          <a:xfrm>
            <a:off x="9522400" y="140180"/>
            <a:ext cx="2298391" cy="317019"/>
          </a:xfrm>
          <a:prstGeom prst="rect">
            <a:avLst/>
          </a:prstGeom>
        </p:spPr>
      </p:pic>
      <p:sp>
        <p:nvSpPr>
          <p:cNvPr id="2" name="TextBox 1">
            <a:extLst>
              <a:ext uri="{FF2B5EF4-FFF2-40B4-BE49-F238E27FC236}">
                <a16:creationId xmlns:a16="http://schemas.microsoft.com/office/drawing/2014/main" id="{12400E78-54DE-484F-BD93-58F1AD21C831}"/>
              </a:ext>
            </a:extLst>
          </p:cNvPr>
          <p:cNvSpPr txBox="1"/>
          <p:nvPr/>
        </p:nvSpPr>
        <p:spPr>
          <a:xfrm>
            <a:off x="1586550" y="2247399"/>
            <a:ext cx="7233921" cy="1692771"/>
          </a:xfrm>
          <a:prstGeom prst="rect">
            <a:avLst/>
          </a:prstGeom>
          <a:noFill/>
        </p:spPr>
        <p:txBody>
          <a:bodyPr wrap="square" rtlCol="0">
            <a:spAutoFit/>
          </a:bodyPr>
          <a:lstStyle/>
          <a:p>
            <a:pPr marL="457200" indent="-457200">
              <a:buFont typeface="Arial" panose="020B0604020202020204" pitchFamily="34" charset="0"/>
              <a:buChar char="•"/>
            </a:pPr>
            <a:r>
              <a:rPr lang="en-GB" sz="2800" b="1" dirty="0"/>
              <a:t>Do you have a favourite animal or animals?</a:t>
            </a:r>
          </a:p>
          <a:p>
            <a:pPr marL="171450" indent="-171450">
              <a:buFont typeface="Arial" panose="020B0604020202020204" pitchFamily="34" charset="0"/>
              <a:buChar char="•"/>
            </a:pPr>
            <a:endParaRPr lang="en-GB" sz="1000" b="1" dirty="0"/>
          </a:p>
          <a:p>
            <a:pPr marL="457200" indent="-457200">
              <a:buFont typeface="Arial" panose="020B0604020202020204" pitchFamily="34" charset="0"/>
              <a:buChar char="•"/>
            </a:pPr>
            <a:r>
              <a:rPr lang="en-GB" sz="2800" b="1" dirty="0"/>
              <a:t>Do we get a harvest from the animal?</a:t>
            </a:r>
          </a:p>
          <a:p>
            <a:pPr marL="171450" indent="-171450">
              <a:buFont typeface="Arial" panose="020B0604020202020204" pitchFamily="34" charset="0"/>
              <a:buChar char="•"/>
            </a:pPr>
            <a:endParaRPr lang="en-GB" sz="1000" b="1" dirty="0"/>
          </a:p>
          <a:p>
            <a:pPr marL="457200" indent="-457200">
              <a:buFont typeface="Arial" panose="020B0604020202020204" pitchFamily="34" charset="0"/>
              <a:buChar char="•"/>
            </a:pPr>
            <a:r>
              <a:rPr lang="en-GB" sz="2800" b="1" dirty="0"/>
              <a:t>Talk to your neighbour about it</a:t>
            </a:r>
          </a:p>
        </p:txBody>
      </p:sp>
      <p:pic>
        <p:nvPicPr>
          <p:cNvPr id="5" name="Picture 4" descr="A group of chickens in a grassy area&#10;&#10;Description automatically generated with medium confidence">
            <a:extLst>
              <a:ext uri="{FF2B5EF4-FFF2-40B4-BE49-F238E27FC236}">
                <a16:creationId xmlns:a16="http://schemas.microsoft.com/office/drawing/2014/main" id="{694FD450-2EF8-4850-BF8D-F5CE9EB205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3270" y="4170717"/>
            <a:ext cx="3656684" cy="2441598"/>
          </a:xfrm>
          <a:prstGeom prst="rect">
            <a:avLst/>
          </a:prstGeom>
        </p:spPr>
      </p:pic>
      <p:pic>
        <p:nvPicPr>
          <p:cNvPr id="7" name="Picture 6" descr="A person holding a goat&#10;&#10;Description automatically generated with low confidence">
            <a:extLst>
              <a:ext uri="{FF2B5EF4-FFF2-40B4-BE49-F238E27FC236}">
                <a16:creationId xmlns:a16="http://schemas.microsoft.com/office/drawing/2014/main" id="{2BB499B8-54E9-407D-9CCB-1F773B6331A9}"/>
              </a:ext>
            </a:extLst>
          </p:cNvPr>
          <p:cNvPicPr>
            <a:picLocks noChangeAspect="1"/>
          </p:cNvPicPr>
          <p:nvPr/>
        </p:nvPicPr>
        <p:blipFill rotWithShape="1">
          <a:blip r:embed="rId4">
            <a:extLst>
              <a:ext uri="{28A0092B-C50C-407E-A947-70E740481C1C}">
                <a14:useLocalDpi xmlns:a14="http://schemas.microsoft.com/office/drawing/2010/main" val="0"/>
              </a:ext>
            </a:extLst>
          </a:blip>
          <a:srcRect t="12837" b="25630"/>
          <a:stretch/>
        </p:blipFill>
        <p:spPr>
          <a:xfrm>
            <a:off x="8904784" y="976596"/>
            <a:ext cx="2841774" cy="2330595"/>
          </a:xfrm>
          <a:prstGeom prst="rect">
            <a:avLst/>
          </a:prstGeom>
        </p:spPr>
      </p:pic>
      <p:pic>
        <p:nvPicPr>
          <p:cNvPr id="8" name="Picture 7">
            <a:extLst>
              <a:ext uri="{FF2B5EF4-FFF2-40B4-BE49-F238E27FC236}">
                <a16:creationId xmlns:a16="http://schemas.microsoft.com/office/drawing/2014/main" id="{7411FC9F-E8F7-476B-82E7-5EF03538B6F6}"/>
              </a:ext>
            </a:extLst>
          </p:cNvPr>
          <p:cNvPicPr>
            <a:picLocks noChangeAspect="1"/>
          </p:cNvPicPr>
          <p:nvPr/>
        </p:nvPicPr>
        <p:blipFill>
          <a:blip r:embed="rId5"/>
          <a:stretch>
            <a:fillRect/>
          </a:stretch>
        </p:blipFill>
        <p:spPr>
          <a:xfrm>
            <a:off x="182880" y="140180"/>
            <a:ext cx="3140516" cy="2078828"/>
          </a:xfrm>
          <a:prstGeom prst="rect">
            <a:avLst/>
          </a:prstGeom>
        </p:spPr>
      </p:pic>
      <p:pic>
        <p:nvPicPr>
          <p:cNvPr id="10" name="Picture 9" descr="A duck on a rock in the water&#10;&#10;Description automatically generated">
            <a:extLst>
              <a:ext uri="{FF2B5EF4-FFF2-40B4-BE49-F238E27FC236}">
                <a16:creationId xmlns:a16="http://schemas.microsoft.com/office/drawing/2014/main" id="{D8EC694A-1282-4EAB-B3B6-423423CBD123}"/>
              </a:ext>
            </a:extLst>
          </p:cNvPr>
          <p:cNvPicPr>
            <a:picLocks noChangeAspect="1"/>
          </p:cNvPicPr>
          <p:nvPr/>
        </p:nvPicPr>
        <p:blipFill rotWithShape="1">
          <a:blip r:embed="rId6">
            <a:extLst>
              <a:ext uri="{28A0092B-C50C-407E-A947-70E740481C1C}">
                <a14:useLocalDpi xmlns:a14="http://schemas.microsoft.com/office/drawing/2010/main" val="0"/>
              </a:ext>
            </a:extLst>
          </a:blip>
          <a:srcRect l="43000" t="11494" r="12250"/>
          <a:stretch/>
        </p:blipFill>
        <p:spPr>
          <a:xfrm>
            <a:off x="8820471" y="3429000"/>
            <a:ext cx="2369782" cy="3127049"/>
          </a:xfrm>
          <a:prstGeom prst="rect">
            <a:avLst/>
          </a:prstGeom>
        </p:spPr>
      </p:pic>
      <p:pic>
        <p:nvPicPr>
          <p:cNvPr id="14" name="Picture 13" descr="A group of pigs in a field&#10;&#10;Description automatically generated with medium confidence">
            <a:extLst>
              <a:ext uri="{FF2B5EF4-FFF2-40B4-BE49-F238E27FC236}">
                <a16:creationId xmlns:a16="http://schemas.microsoft.com/office/drawing/2014/main" id="{3C56FA43-F505-4BCD-A770-DE47F2C34B4A}"/>
              </a:ext>
            </a:extLst>
          </p:cNvPr>
          <p:cNvPicPr>
            <a:picLocks noChangeAspect="1"/>
          </p:cNvPicPr>
          <p:nvPr/>
        </p:nvPicPr>
        <p:blipFill rotWithShape="1">
          <a:blip r:embed="rId7">
            <a:extLst>
              <a:ext uri="{28A0092B-C50C-407E-A947-70E740481C1C}">
                <a14:useLocalDpi xmlns:a14="http://schemas.microsoft.com/office/drawing/2010/main" val="0"/>
              </a:ext>
            </a:extLst>
          </a:blip>
          <a:srcRect l="22275" t="12825" b="5116"/>
          <a:stretch/>
        </p:blipFill>
        <p:spPr>
          <a:xfrm>
            <a:off x="4983280" y="245685"/>
            <a:ext cx="2841775" cy="2001714"/>
          </a:xfrm>
          <a:prstGeom prst="rect">
            <a:avLst/>
          </a:prstGeom>
        </p:spPr>
      </p:pic>
      <p:pic>
        <p:nvPicPr>
          <p:cNvPr id="16" name="Picture 15" descr="A picture containing grass, gallinaceous bird, outdoor, bird&#10;&#10;Description automatically generated">
            <a:extLst>
              <a:ext uri="{FF2B5EF4-FFF2-40B4-BE49-F238E27FC236}">
                <a16:creationId xmlns:a16="http://schemas.microsoft.com/office/drawing/2014/main" id="{796DFDA4-35BB-40BC-A907-4A9F49CDAB6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9612" y="3940170"/>
            <a:ext cx="3873309" cy="2584224"/>
          </a:xfrm>
          <a:prstGeom prst="rect">
            <a:avLst/>
          </a:prstGeom>
        </p:spPr>
      </p:pic>
    </p:spTree>
    <p:extLst>
      <p:ext uri="{BB962C8B-B14F-4D97-AF65-F5344CB8AC3E}">
        <p14:creationId xmlns:p14="http://schemas.microsoft.com/office/powerpoint/2010/main" val="20594017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D4BA63-053C-4561-8E44-F41EAC31FB60}"/>
              </a:ext>
            </a:extLst>
          </p:cNvPr>
          <p:cNvPicPr>
            <a:picLocks noChangeAspect="1"/>
          </p:cNvPicPr>
          <p:nvPr/>
        </p:nvPicPr>
        <p:blipFill>
          <a:blip r:embed="rId3"/>
          <a:stretch>
            <a:fillRect/>
          </a:stretch>
        </p:blipFill>
        <p:spPr>
          <a:xfrm>
            <a:off x="9522400" y="140180"/>
            <a:ext cx="2298391" cy="317019"/>
          </a:xfrm>
          <a:prstGeom prst="rect">
            <a:avLst/>
          </a:prstGeom>
        </p:spPr>
      </p:pic>
      <p:pic>
        <p:nvPicPr>
          <p:cNvPr id="2" name="Picture 1">
            <a:extLst>
              <a:ext uri="{FF2B5EF4-FFF2-40B4-BE49-F238E27FC236}">
                <a16:creationId xmlns:a16="http://schemas.microsoft.com/office/drawing/2014/main" id="{61FFD14B-5F37-4FD2-8893-ACB2C7F3AB7C}"/>
              </a:ext>
            </a:extLst>
          </p:cNvPr>
          <p:cNvPicPr>
            <a:picLocks noChangeAspect="1"/>
          </p:cNvPicPr>
          <p:nvPr/>
        </p:nvPicPr>
        <p:blipFill rotWithShape="1">
          <a:blip r:embed="rId4"/>
          <a:srcRect l="9169" t="9203" r="10581" b="8282"/>
          <a:stretch/>
        </p:blipFill>
        <p:spPr>
          <a:xfrm>
            <a:off x="7106518" y="576467"/>
            <a:ext cx="4851895" cy="3214678"/>
          </a:xfrm>
          <a:prstGeom prst="rect">
            <a:avLst/>
          </a:prstGeom>
        </p:spPr>
      </p:pic>
      <p:pic>
        <p:nvPicPr>
          <p:cNvPr id="5" name="Picture 4">
            <a:extLst>
              <a:ext uri="{FF2B5EF4-FFF2-40B4-BE49-F238E27FC236}">
                <a16:creationId xmlns:a16="http://schemas.microsoft.com/office/drawing/2014/main" id="{A2042A63-266D-49A9-A8E6-9D065D59E177}"/>
              </a:ext>
            </a:extLst>
          </p:cNvPr>
          <p:cNvPicPr>
            <a:picLocks noChangeAspect="1"/>
          </p:cNvPicPr>
          <p:nvPr/>
        </p:nvPicPr>
        <p:blipFill rotWithShape="1">
          <a:blip r:embed="rId5"/>
          <a:srcRect l="12956" r="15774"/>
          <a:stretch/>
        </p:blipFill>
        <p:spPr>
          <a:xfrm rot="2282718">
            <a:off x="2028713" y="238573"/>
            <a:ext cx="1503979" cy="2110255"/>
          </a:xfrm>
          <a:prstGeom prst="rect">
            <a:avLst/>
          </a:prstGeom>
        </p:spPr>
      </p:pic>
      <p:pic>
        <p:nvPicPr>
          <p:cNvPr id="6" name="Picture 5">
            <a:extLst>
              <a:ext uri="{FF2B5EF4-FFF2-40B4-BE49-F238E27FC236}">
                <a16:creationId xmlns:a16="http://schemas.microsoft.com/office/drawing/2014/main" id="{30A3E6D4-5332-4700-A97C-291A7B41CBB9}"/>
              </a:ext>
            </a:extLst>
          </p:cNvPr>
          <p:cNvPicPr>
            <a:picLocks noChangeAspect="1"/>
          </p:cNvPicPr>
          <p:nvPr/>
        </p:nvPicPr>
        <p:blipFill>
          <a:blip r:embed="rId6"/>
          <a:stretch>
            <a:fillRect/>
          </a:stretch>
        </p:blipFill>
        <p:spPr>
          <a:xfrm>
            <a:off x="233587" y="3072543"/>
            <a:ext cx="5251156" cy="3486767"/>
          </a:xfrm>
          <a:prstGeom prst="rect">
            <a:avLst/>
          </a:prstGeom>
        </p:spPr>
      </p:pic>
      <p:pic>
        <p:nvPicPr>
          <p:cNvPr id="7" name="Picture 6">
            <a:extLst>
              <a:ext uri="{FF2B5EF4-FFF2-40B4-BE49-F238E27FC236}">
                <a16:creationId xmlns:a16="http://schemas.microsoft.com/office/drawing/2014/main" id="{D760D0C2-0CD9-4764-8E85-BD412DCC2A13}"/>
              </a:ext>
            </a:extLst>
          </p:cNvPr>
          <p:cNvPicPr>
            <a:picLocks noChangeAspect="1"/>
          </p:cNvPicPr>
          <p:nvPr/>
        </p:nvPicPr>
        <p:blipFill rotWithShape="1">
          <a:blip r:embed="rId7"/>
          <a:srcRect t="6498" r="2445" b="4354"/>
          <a:stretch/>
        </p:blipFill>
        <p:spPr>
          <a:xfrm>
            <a:off x="6362631" y="3846431"/>
            <a:ext cx="4182775" cy="2866708"/>
          </a:xfrm>
          <a:prstGeom prst="rect">
            <a:avLst/>
          </a:prstGeom>
        </p:spPr>
      </p:pic>
      <p:pic>
        <p:nvPicPr>
          <p:cNvPr id="4" name="Picture 3">
            <a:extLst>
              <a:ext uri="{FF2B5EF4-FFF2-40B4-BE49-F238E27FC236}">
                <a16:creationId xmlns:a16="http://schemas.microsoft.com/office/drawing/2014/main" id="{A6C19D4F-36A2-4BAC-A7D7-F22C6D29B46E}"/>
              </a:ext>
            </a:extLst>
          </p:cNvPr>
          <p:cNvPicPr>
            <a:picLocks noChangeAspect="1"/>
          </p:cNvPicPr>
          <p:nvPr/>
        </p:nvPicPr>
        <p:blipFill rotWithShape="1">
          <a:blip r:embed="rId8"/>
          <a:srcRect l="17813" r="20901" b="3670"/>
          <a:stretch/>
        </p:blipFill>
        <p:spPr>
          <a:xfrm rot="20469514">
            <a:off x="282671" y="192427"/>
            <a:ext cx="1386225" cy="2723624"/>
          </a:xfrm>
          <a:prstGeom prst="rect">
            <a:avLst/>
          </a:prstGeom>
        </p:spPr>
      </p:pic>
      <p:sp>
        <p:nvSpPr>
          <p:cNvPr id="9" name="TextBox 8">
            <a:extLst>
              <a:ext uri="{FF2B5EF4-FFF2-40B4-BE49-F238E27FC236}">
                <a16:creationId xmlns:a16="http://schemas.microsoft.com/office/drawing/2014/main" id="{9B30EE4B-702F-4858-A968-9D6B0D6213E0}"/>
              </a:ext>
            </a:extLst>
          </p:cNvPr>
          <p:cNvSpPr txBox="1"/>
          <p:nvPr/>
        </p:nvSpPr>
        <p:spPr>
          <a:xfrm>
            <a:off x="4144938" y="1238797"/>
            <a:ext cx="2679610" cy="1077218"/>
          </a:xfrm>
          <a:prstGeom prst="rect">
            <a:avLst/>
          </a:prstGeom>
          <a:noFill/>
        </p:spPr>
        <p:txBody>
          <a:bodyPr wrap="square">
            <a:spAutoFit/>
          </a:bodyPr>
          <a:lstStyle/>
          <a:p>
            <a:pPr algn="ctr"/>
            <a:r>
              <a:rPr lang="en-GB" sz="3200" b="1" dirty="0"/>
              <a:t>The harvest of the sheep</a:t>
            </a:r>
          </a:p>
        </p:txBody>
      </p:sp>
    </p:spTree>
    <p:extLst>
      <p:ext uri="{BB962C8B-B14F-4D97-AF65-F5344CB8AC3E}">
        <p14:creationId xmlns:p14="http://schemas.microsoft.com/office/powerpoint/2010/main" val="41620984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D4BA63-053C-4561-8E44-F41EAC31FB60}"/>
              </a:ext>
            </a:extLst>
          </p:cNvPr>
          <p:cNvPicPr>
            <a:picLocks noChangeAspect="1"/>
          </p:cNvPicPr>
          <p:nvPr/>
        </p:nvPicPr>
        <p:blipFill>
          <a:blip r:embed="rId3"/>
          <a:stretch>
            <a:fillRect/>
          </a:stretch>
        </p:blipFill>
        <p:spPr>
          <a:xfrm>
            <a:off x="9522400" y="140180"/>
            <a:ext cx="2298391" cy="317019"/>
          </a:xfrm>
          <a:prstGeom prst="rect">
            <a:avLst/>
          </a:prstGeom>
        </p:spPr>
      </p:pic>
      <p:sp>
        <p:nvSpPr>
          <p:cNvPr id="7" name="TextBox 6">
            <a:extLst>
              <a:ext uri="{FF2B5EF4-FFF2-40B4-BE49-F238E27FC236}">
                <a16:creationId xmlns:a16="http://schemas.microsoft.com/office/drawing/2014/main" id="{2BADD022-7D99-4394-A414-57A9339D0B57}"/>
              </a:ext>
            </a:extLst>
          </p:cNvPr>
          <p:cNvSpPr txBox="1"/>
          <p:nvPr/>
        </p:nvSpPr>
        <p:spPr>
          <a:xfrm>
            <a:off x="370840" y="298689"/>
            <a:ext cx="10629900" cy="5878532"/>
          </a:xfrm>
          <a:prstGeom prst="rect">
            <a:avLst/>
          </a:prstGeom>
          <a:noFill/>
        </p:spPr>
        <p:txBody>
          <a:bodyPr wrap="square" rtlCol="0">
            <a:spAutoFit/>
          </a:bodyPr>
          <a:lstStyle/>
          <a:p>
            <a:r>
              <a:rPr lang="en-GB" sz="2400" u="sng" dirty="0"/>
              <a:t>Litany of Creation</a:t>
            </a:r>
          </a:p>
          <a:p>
            <a:endParaRPr lang="en-GB" sz="1000" dirty="0"/>
          </a:p>
          <a:p>
            <a:r>
              <a:rPr lang="en-GB" sz="2400" dirty="0"/>
              <a:t>God commanded, “Let the earth produce all kinds of plants”</a:t>
            </a:r>
          </a:p>
          <a:p>
            <a:r>
              <a:rPr lang="en-GB" sz="2400" i="1" dirty="0"/>
              <a:t>Plant prayers</a:t>
            </a:r>
          </a:p>
          <a:p>
            <a:endParaRPr lang="en-GB" sz="1000" i="1" dirty="0"/>
          </a:p>
          <a:p>
            <a:r>
              <a:rPr lang="en-GB" sz="2400" dirty="0"/>
              <a:t>God commanded, “Let the water be filled with many kinds of living beings, and the air filled with birds.” </a:t>
            </a:r>
          </a:p>
          <a:p>
            <a:r>
              <a:rPr lang="en-GB" sz="2400" i="1" dirty="0"/>
              <a:t>Fish and bird prayers</a:t>
            </a:r>
          </a:p>
          <a:p>
            <a:endParaRPr lang="en-GB" sz="1000" i="1" dirty="0"/>
          </a:p>
          <a:p>
            <a:r>
              <a:rPr lang="en-GB" sz="2400" dirty="0"/>
              <a:t>God commanded, “Let the earth produce all kinds of animal life”</a:t>
            </a:r>
          </a:p>
          <a:p>
            <a:r>
              <a:rPr lang="en-GB" sz="2400" i="1" dirty="0"/>
              <a:t>Animal prayers</a:t>
            </a:r>
          </a:p>
          <a:p>
            <a:endParaRPr lang="en-GB" sz="1000" i="1" dirty="0"/>
          </a:p>
          <a:p>
            <a:r>
              <a:rPr lang="en-GB" sz="2400" dirty="0"/>
              <a:t>God created human beings and blessed them, </a:t>
            </a:r>
          </a:p>
          <a:p>
            <a:r>
              <a:rPr lang="en-GB" sz="2400" i="1" dirty="0"/>
              <a:t>People prayers</a:t>
            </a:r>
          </a:p>
          <a:p>
            <a:endParaRPr lang="en-GB" sz="1000" i="1" dirty="0"/>
          </a:p>
          <a:p>
            <a:r>
              <a:rPr lang="en-GB" sz="2400" dirty="0"/>
              <a:t>God looked at everything and was very pleased. </a:t>
            </a:r>
          </a:p>
          <a:p>
            <a:r>
              <a:rPr lang="en-GB" sz="2400" i="1" dirty="0"/>
              <a:t>Thank you prayer</a:t>
            </a:r>
          </a:p>
          <a:p>
            <a:endParaRPr lang="en-GB" sz="2400" dirty="0"/>
          </a:p>
        </p:txBody>
      </p:sp>
      <p:pic>
        <p:nvPicPr>
          <p:cNvPr id="4" name="Picture 3" descr="A planet from outer space&#10;&#10;Description automatically generated with low confidence">
            <a:extLst>
              <a:ext uri="{FF2B5EF4-FFF2-40B4-BE49-F238E27FC236}">
                <a16:creationId xmlns:a16="http://schemas.microsoft.com/office/drawing/2014/main" id="{D42B9878-B036-457A-BAE5-8051073DE6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90088" y="2503715"/>
            <a:ext cx="4445454" cy="4445454"/>
          </a:xfrm>
          <a:prstGeom prst="rect">
            <a:avLst/>
          </a:prstGeom>
        </p:spPr>
      </p:pic>
    </p:spTree>
    <p:extLst>
      <p:ext uri="{BB962C8B-B14F-4D97-AF65-F5344CB8AC3E}">
        <p14:creationId xmlns:p14="http://schemas.microsoft.com/office/powerpoint/2010/main" val="12471212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alaxy in space&#10;&#10;Description automatically generated with medium confidence">
            <a:extLst>
              <a:ext uri="{FF2B5EF4-FFF2-40B4-BE49-F238E27FC236}">
                <a16:creationId xmlns:a16="http://schemas.microsoft.com/office/drawing/2014/main" id="{C1764512-C810-4343-9A14-35058CD44E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43D4BA63-053C-4561-8E44-F41EAC31FB60}"/>
              </a:ext>
            </a:extLst>
          </p:cNvPr>
          <p:cNvPicPr>
            <a:picLocks noChangeAspect="1"/>
          </p:cNvPicPr>
          <p:nvPr/>
        </p:nvPicPr>
        <p:blipFill>
          <a:blip r:embed="rId4"/>
          <a:stretch>
            <a:fillRect/>
          </a:stretch>
        </p:blipFill>
        <p:spPr>
          <a:xfrm>
            <a:off x="9522400" y="140180"/>
            <a:ext cx="2298391" cy="317019"/>
          </a:xfrm>
          <a:prstGeom prst="rect">
            <a:avLst/>
          </a:prstGeom>
        </p:spPr>
      </p:pic>
      <p:sp>
        <p:nvSpPr>
          <p:cNvPr id="5" name="TextBox 4">
            <a:extLst>
              <a:ext uri="{FF2B5EF4-FFF2-40B4-BE49-F238E27FC236}">
                <a16:creationId xmlns:a16="http://schemas.microsoft.com/office/drawing/2014/main" id="{E6D4B279-FFCC-47D7-A459-5D92538A47A7}"/>
              </a:ext>
            </a:extLst>
          </p:cNvPr>
          <p:cNvSpPr txBox="1"/>
          <p:nvPr/>
        </p:nvSpPr>
        <p:spPr>
          <a:xfrm>
            <a:off x="588706" y="245060"/>
            <a:ext cx="6593144" cy="6124754"/>
          </a:xfrm>
          <a:prstGeom prst="rect">
            <a:avLst/>
          </a:prstGeom>
          <a:noFill/>
        </p:spPr>
        <p:txBody>
          <a:bodyPr wrap="square" rtlCol="0">
            <a:spAutoFit/>
          </a:bodyPr>
          <a:lstStyle/>
          <a:p>
            <a:r>
              <a:rPr lang="en-GB" sz="2800" b="1" dirty="0">
                <a:solidFill>
                  <a:schemeClr val="bg1"/>
                </a:solidFill>
              </a:rPr>
              <a:t>Our Father in heaven,</a:t>
            </a:r>
          </a:p>
          <a:p>
            <a:r>
              <a:rPr lang="en-GB" sz="2800" b="1" dirty="0">
                <a:solidFill>
                  <a:schemeClr val="bg1"/>
                </a:solidFill>
              </a:rPr>
              <a:t>hallowed be your name,</a:t>
            </a:r>
          </a:p>
          <a:p>
            <a:r>
              <a:rPr lang="en-GB" sz="2800" b="1" dirty="0">
                <a:solidFill>
                  <a:schemeClr val="bg1"/>
                </a:solidFill>
              </a:rPr>
              <a:t>your kingdom come,</a:t>
            </a:r>
          </a:p>
          <a:p>
            <a:r>
              <a:rPr lang="en-GB" sz="2800" b="1" dirty="0">
                <a:solidFill>
                  <a:schemeClr val="bg1"/>
                </a:solidFill>
              </a:rPr>
              <a:t>your will be done,</a:t>
            </a:r>
          </a:p>
          <a:p>
            <a:r>
              <a:rPr lang="en-GB" sz="2800" b="1" dirty="0">
                <a:solidFill>
                  <a:schemeClr val="bg1"/>
                </a:solidFill>
              </a:rPr>
              <a:t>on earth as in heaven.</a:t>
            </a:r>
          </a:p>
          <a:p>
            <a:r>
              <a:rPr lang="en-GB" sz="2800" b="1" dirty="0">
                <a:solidFill>
                  <a:schemeClr val="bg1"/>
                </a:solidFill>
              </a:rPr>
              <a:t>Give us today our daily bread.</a:t>
            </a:r>
          </a:p>
          <a:p>
            <a:r>
              <a:rPr lang="en-GB" sz="2800" b="1" dirty="0">
                <a:solidFill>
                  <a:schemeClr val="bg1"/>
                </a:solidFill>
              </a:rPr>
              <a:t>Forgive us our sins</a:t>
            </a:r>
          </a:p>
          <a:p>
            <a:r>
              <a:rPr lang="en-GB" sz="2800" b="1" dirty="0">
                <a:solidFill>
                  <a:schemeClr val="bg1"/>
                </a:solidFill>
              </a:rPr>
              <a:t>as we forgive those who sin against us.</a:t>
            </a:r>
          </a:p>
          <a:p>
            <a:r>
              <a:rPr lang="en-GB" sz="2800" b="1" dirty="0">
                <a:solidFill>
                  <a:schemeClr val="bg1"/>
                </a:solidFill>
              </a:rPr>
              <a:t>Lead us not into temptation</a:t>
            </a:r>
          </a:p>
          <a:p>
            <a:r>
              <a:rPr lang="en-GB" sz="2800" b="1" dirty="0">
                <a:solidFill>
                  <a:schemeClr val="bg1"/>
                </a:solidFill>
              </a:rPr>
              <a:t>but deliver us from evil.</a:t>
            </a:r>
          </a:p>
          <a:p>
            <a:r>
              <a:rPr lang="en-GB" sz="2800" b="1" dirty="0">
                <a:solidFill>
                  <a:schemeClr val="bg1"/>
                </a:solidFill>
              </a:rPr>
              <a:t>For the kingdom, the power,</a:t>
            </a:r>
          </a:p>
          <a:p>
            <a:r>
              <a:rPr lang="en-GB" sz="2800" b="1" dirty="0">
                <a:solidFill>
                  <a:schemeClr val="bg1"/>
                </a:solidFill>
              </a:rPr>
              <a:t>and the glory are yours</a:t>
            </a:r>
          </a:p>
          <a:p>
            <a:r>
              <a:rPr lang="en-GB" sz="2800" b="1" dirty="0">
                <a:solidFill>
                  <a:schemeClr val="bg1"/>
                </a:solidFill>
              </a:rPr>
              <a:t>now and for ever.</a:t>
            </a:r>
          </a:p>
          <a:p>
            <a:r>
              <a:rPr lang="en-GB" sz="2800" b="1" dirty="0">
                <a:solidFill>
                  <a:schemeClr val="bg1"/>
                </a:solidFill>
              </a:rPr>
              <a:t>Amen.</a:t>
            </a:r>
          </a:p>
        </p:txBody>
      </p:sp>
      <p:pic>
        <p:nvPicPr>
          <p:cNvPr id="4" name="Picture 3">
            <a:extLst>
              <a:ext uri="{FF2B5EF4-FFF2-40B4-BE49-F238E27FC236}">
                <a16:creationId xmlns:a16="http://schemas.microsoft.com/office/drawing/2014/main" id="{C6E4FD38-F554-476B-85B3-1071B55FBE21}"/>
              </a:ext>
            </a:extLst>
          </p:cNvPr>
          <p:cNvPicPr>
            <a:picLocks noChangeAspect="1"/>
          </p:cNvPicPr>
          <p:nvPr/>
        </p:nvPicPr>
        <p:blipFill>
          <a:blip r:embed="rId5"/>
          <a:stretch>
            <a:fillRect/>
          </a:stretch>
        </p:blipFill>
        <p:spPr>
          <a:xfrm>
            <a:off x="7972425" y="3288821"/>
            <a:ext cx="3428999" cy="3428999"/>
          </a:xfrm>
          <a:prstGeom prst="rect">
            <a:avLst/>
          </a:prstGeom>
        </p:spPr>
      </p:pic>
    </p:spTree>
    <p:extLst>
      <p:ext uri="{BB962C8B-B14F-4D97-AF65-F5344CB8AC3E}">
        <p14:creationId xmlns:p14="http://schemas.microsoft.com/office/powerpoint/2010/main" val="31957931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1815</TotalTime>
  <Words>426</Words>
  <Application>Microsoft Office PowerPoint</Application>
  <PresentationFormat>Widescreen</PresentationFormat>
  <Paragraphs>60</Paragraphs>
  <Slides>6</Slides>
  <Notes>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vt:i4>
      </vt:variant>
    </vt:vector>
  </HeadingPairs>
  <TitlesOfParts>
    <vt:vector size="10"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Robin Sharples</dc:creator>
  <cp:lastModifiedBy>Penny Bingham</cp:lastModifiedBy>
  <cp:revision>3</cp:revision>
  <dcterms:created xsi:type="dcterms:W3CDTF">2022-07-20T10:00:29Z</dcterms:created>
  <dcterms:modified xsi:type="dcterms:W3CDTF">2022-09-21T14:05:59Z</dcterms:modified>
</cp:coreProperties>
</file>