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7" r:id="rId3"/>
    <p:sldId id="259" r:id="rId4"/>
    <p:sldId id="262" r:id="rId5"/>
    <p:sldId id="266" r:id="rId6"/>
    <p:sldId id="263" r:id="rId7"/>
    <p:sldId id="264" r:id="rId8"/>
    <p:sldId id="27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653" autoAdjust="0"/>
  </p:normalViewPr>
  <p:slideViewPr>
    <p:cSldViewPr snapToGrid="0">
      <p:cViewPr varScale="1">
        <p:scale>
          <a:sx n="54" d="100"/>
          <a:sy n="54" d="100"/>
        </p:scale>
        <p:origin x="11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harples" userId="ecd8b56c-b070-4d21-9ac2-74be95d72085" providerId="ADAL" clId="{07A2B5BD-C91F-4441-A104-D1E24F1D357C}"/>
    <pc:docChg chg="undo custSel modSld modMainMaster">
      <pc:chgData name="Robin Sharples" userId="ecd8b56c-b070-4d21-9ac2-74be95d72085" providerId="ADAL" clId="{07A2B5BD-C91F-4441-A104-D1E24F1D357C}" dt="2022-04-06T09:16:36.703" v="268" actId="20577"/>
      <pc:docMkLst>
        <pc:docMk/>
      </pc:docMkLst>
      <pc:sldChg chg="modSp mod">
        <pc:chgData name="Robin Sharples" userId="ecd8b56c-b070-4d21-9ac2-74be95d72085" providerId="ADAL" clId="{07A2B5BD-C91F-4441-A104-D1E24F1D357C}" dt="2022-04-06T08:52:42.571" v="106" actId="255"/>
        <pc:sldMkLst>
          <pc:docMk/>
          <pc:sldMk cId="1614344638" sldId="257"/>
        </pc:sldMkLst>
        <pc:spChg chg="mod">
          <ac:chgData name="Robin Sharples" userId="ecd8b56c-b070-4d21-9ac2-74be95d72085" providerId="ADAL" clId="{07A2B5BD-C91F-4441-A104-D1E24F1D357C}" dt="2022-04-06T08:52:42.571" v="106" actId="255"/>
          <ac:spMkLst>
            <pc:docMk/>
            <pc:sldMk cId="1614344638" sldId="257"/>
            <ac:spMk id="2" creationId="{F710DA18-369A-421B-AF1C-39B7D4F69259}"/>
          </ac:spMkLst>
        </pc:spChg>
      </pc:sldChg>
      <pc:sldChg chg="modSp mod">
        <pc:chgData name="Robin Sharples" userId="ecd8b56c-b070-4d21-9ac2-74be95d72085" providerId="ADAL" clId="{07A2B5BD-C91F-4441-A104-D1E24F1D357C}" dt="2022-04-06T08:51:51.626" v="102" actId="20577"/>
        <pc:sldMkLst>
          <pc:docMk/>
          <pc:sldMk cId="2200119454" sldId="261"/>
        </pc:sldMkLst>
        <pc:spChg chg="mod">
          <ac:chgData name="Robin Sharples" userId="ecd8b56c-b070-4d21-9ac2-74be95d72085" providerId="ADAL" clId="{07A2B5BD-C91F-4441-A104-D1E24F1D357C}" dt="2022-04-06T08:51:51.626" v="102" actId="20577"/>
          <ac:spMkLst>
            <pc:docMk/>
            <pc:sldMk cId="2200119454" sldId="261"/>
            <ac:spMk id="3" creationId="{1929EE7A-ED01-4C4B-ABE8-9FB0B817305B}"/>
          </ac:spMkLst>
        </pc:spChg>
      </pc:sldChg>
      <pc:sldChg chg="modSp mod">
        <pc:chgData name="Robin Sharples" userId="ecd8b56c-b070-4d21-9ac2-74be95d72085" providerId="ADAL" clId="{07A2B5BD-C91F-4441-A104-D1E24F1D357C}" dt="2022-04-06T08:54:18.900" v="139" actId="14100"/>
        <pc:sldMkLst>
          <pc:docMk/>
          <pc:sldMk cId="3113228117" sldId="262"/>
        </pc:sldMkLst>
        <pc:spChg chg="mod">
          <ac:chgData name="Robin Sharples" userId="ecd8b56c-b070-4d21-9ac2-74be95d72085" providerId="ADAL" clId="{07A2B5BD-C91F-4441-A104-D1E24F1D357C}" dt="2022-04-06T08:54:18.900" v="139" actId="14100"/>
          <ac:spMkLst>
            <pc:docMk/>
            <pc:sldMk cId="3113228117" sldId="262"/>
            <ac:spMk id="3" creationId="{153BF9AA-6697-4B29-B4BD-70DA71B02187}"/>
          </ac:spMkLst>
        </pc:spChg>
      </pc:sldChg>
      <pc:sldChg chg="addSp modSp mod modNotesTx">
        <pc:chgData name="Robin Sharples" userId="ecd8b56c-b070-4d21-9ac2-74be95d72085" providerId="ADAL" clId="{07A2B5BD-C91F-4441-A104-D1E24F1D357C}" dt="2022-04-06T09:05:22.356" v="254" actId="1037"/>
        <pc:sldMkLst>
          <pc:docMk/>
          <pc:sldMk cId="1066309589" sldId="263"/>
        </pc:sldMkLst>
        <pc:spChg chg="mod">
          <ac:chgData name="Robin Sharples" userId="ecd8b56c-b070-4d21-9ac2-74be95d72085" providerId="ADAL" clId="{07A2B5BD-C91F-4441-A104-D1E24F1D357C}" dt="2022-04-06T09:04:45.402" v="244" actId="20577"/>
          <ac:spMkLst>
            <pc:docMk/>
            <pc:sldMk cId="1066309589" sldId="263"/>
            <ac:spMk id="2" creationId="{73871975-B251-4CD4-8726-B3C678B1D24F}"/>
          </ac:spMkLst>
        </pc:spChg>
        <pc:picChg chg="add mod modCrop">
          <ac:chgData name="Robin Sharples" userId="ecd8b56c-b070-4d21-9ac2-74be95d72085" providerId="ADAL" clId="{07A2B5BD-C91F-4441-A104-D1E24F1D357C}" dt="2022-04-06T09:05:22.356" v="254" actId="1037"/>
          <ac:picMkLst>
            <pc:docMk/>
            <pc:sldMk cId="1066309589" sldId="263"/>
            <ac:picMk id="4" creationId="{54FD2BF4-55B4-4B1A-B4B9-B2B19640DD36}"/>
          </ac:picMkLst>
        </pc:picChg>
      </pc:sldChg>
      <pc:sldChg chg="addSp delSp modSp mod">
        <pc:chgData name="Robin Sharples" userId="ecd8b56c-b070-4d21-9ac2-74be95d72085" providerId="ADAL" clId="{07A2B5BD-C91F-4441-A104-D1E24F1D357C}" dt="2022-04-06T09:16:36.703" v="268" actId="20577"/>
        <pc:sldMkLst>
          <pc:docMk/>
          <pc:sldMk cId="1679809824" sldId="264"/>
        </pc:sldMkLst>
        <pc:spChg chg="del mod">
          <ac:chgData name="Robin Sharples" userId="ecd8b56c-b070-4d21-9ac2-74be95d72085" providerId="ADAL" clId="{07A2B5BD-C91F-4441-A104-D1E24F1D357C}" dt="2022-04-06T09:01:23.984" v="231" actId="478"/>
          <ac:spMkLst>
            <pc:docMk/>
            <pc:sldMk cId="1679809824" sldId="264"/>
            <ac:spMk id="3" creationId="{617A38B7-A27F-4B40-AC23-106324439CBC}"/>
          </ac:spMkLst>
        </pc:spChg>
        <pc:spChg chg="add del mod">
          <ac:chgData name="Robin Sharples" userId="ecd8b56c-b070-4d21-9ac2-74be95d72085" providerId="ADAL" clId="{07A2B5BD-C91F-4441-A104-D1E24F1D357C}" dt="2022-04-06T09:01:26.284" v="232" actId="478"/>
          <ac:spMkLst>
            <pc:docMk/>
            <pc:sldMk cId="1679809824" sldId="264"/>
            <ac:spMk id="6" creationId="{25D11FAB-3061-4C76-9B9C-2064A3D2C598}"/>
          </ac:spMkLst>
        </pc:spChg>
        <pc:spChg chg="mod">
          <ac:chgData name="Robin Sharples" userId="ecd8b56c-b070-4d21-9ac2-74be95d72085" providerId="ADAL" clId="{07A2B5BD-C91F-4441-A104-D1E24F1D357C}" dt="2022-04-06T09:16:36.703" v="268" actId="20577"/>
          <ac:spMkLst>
            <pc:docMk/>
            <pc:sldMk cId="1679809824" sldId="264"/>
            <ac:spMk id="7" creationId="{3CA66F51-0680-4FDD-8472-1E7B55237DE2}"/>
          </ac:spMkLst>
        </pc:spChg>
        <pc:picChg chg="mod">
          <ac:chgData name="Robin Sharples" userId="ecd8b56c-b070-4d21-9ac2-74be95d72085" providerId="ADAL" clId="{07A2B5BD-C91F-4441-A104-D1E24F1D357C}" dt="2022-04-06T09:15:30.719" v="265" actId="1076"/>
          <ac:picMkLst>
            <pc:docMk/>
            <pc:sldMk cId="1679809824" sldId="264"/>
            <ac:picMk id="5" creationId="{3B3B56B9-1B22-4BB9-8AE3-A443D128780F}"/>
          </ac:picMkLst>
        </pc:picChg>
      </pc:sldChg>
      <pc:sldChg chg="addSp modSp mod">
        <pc:chgData name="Robin Sharples" userId="ecd8b56c-b070-4d21-9ac2-74be95d72085" providerId="ADAL" clId="{07A2B5BD-C91F-4441-A104-D1E24F1D357C}" dt="2022-04-06T08:59:29.165" v="221" actId="1035"/>
        <pc:sldMkLst>
          <pc:docMk/>
          <pc:sldMk cId="2893428258" sldId="266"/>
        </pc:sldMkLst>
        <pc:spChg chg="mod">
          <ac:chgData name="Robin Sharples" userId="ecd8b56c-b070-4d21-9ac2-74be95d72085" providerId="ADAL" clId="{07A2B5BD-C91F-4441-A104-D1E24F1D357C}" dt="2022-04-06T08:58:19.401" v="206" actId="1037"/>
          <ac:spMkLst>
            <pc:docMk/>
            <pc:sldMk cId="2893428258" sldId="266"/>
            <ac:spMk id="3" creationId="{D3BC2E13-A896-435C-93E5-DC5036EA82AE}"/>
          </ac:spMkLst>
        </pc:spChg>
        <pc:spChg chg="mod">
          <ac:chgData name="Robin Sharples" userId="ecd8b56c-b070-4d21-9ac2-74be95d72085" providerId="ADAL" clId="{07A2B5BD-C91F-4441-A104-D1E24F1D357C}" dt="2022-04-06T08:58:43.556" v="208" actId="255"/>
          <ac:spMkLst>
            <pc:docMk/>
            <pc:sldMk cId="2893428258" sldId="266"/>
            <ac:spMk id="11" creationId="{6D471C99-0D79-D13D-9ED8-0A6559D8F622}"/>
          </ac:spMkLst>
        </pc:spChg>
        <pc:spChg chg="mod">
          <ac:chgData name="Robin Sharples" userId="ecd8b56c-b070-4d21-9ac2-74be95d72085" providerId="ADAL" clId="{07A2B5BD-C91F-4441-A104-D1E24F1D357C}" dt="2022-04-06T08:56:43.046" v="173" actId="27636"/>
          <ac:spMkLst>
            <pc:docMk/>
            <pc:sldMk cId="2893428258" sldId="266"/>
            <ac:spMk id="16" creationId="{D6480BE4-34CB-F6AC-B2E1-B7A18778DB9A}"/>
          </ac:spMkLst>
        </pc:spChg>
        <pc:picChg chg="add mod">
          <ac:chgData name="Robin Sharples" userId="ecd8b56c-b070-4d21-9ac2-74be95d72085" providerId="ADAL" clId="{07A2B5BD-C91F-4441-A104-D1E24F1D357C}" dt="2022-04-06T08:59:29.165" v="221" actId="1035"/>
          <ac:picMkLst>
            <pc:docMk/>
            <pc:sldMk cId="2893428258" sldId="266"/>
            <ac:picMk id="2" creationId="{44252993-15FF-443E-A0DE-DCFA12B707D9}"/>
          </ac:picMkLst>
        </pc:picChg>
        <pc:picChg chg="mod">
          <ac:chgData name="Robin Sharples" userId="ecd8b56c-b070-4d21-9ac2-74be95d72085" providerId="ADAL" clId="{07A2B5BD-C91F-4441-A104-D1E24F1D357C}" dt="2022-04-06T08:58:57.301" v="211" actId="1076"/>
          <ac:picMkLst>
            <pc:docMk/>
            <pc:sldMk cId="2893428258" sldId="266"/>
            <ac:picMk id="6" creationId="{7EF62DEB-D350-4CF6-8835-A2E9A81AE044}"/>
          </ac:picMkLst>
        </pc:picChg>
      </pc:sldChg>
      <pc:sldMasterChg chg="delSp mod delSldLayout">
        <pc:chgData name="Robin Sharples" userId="ecd8b56c-b070-4d21-9ac2-74be95d72085" providerId="ADAL" clId="{07A2B5BD-C91F-4441-A104-D1E24F1D357C}" dt="2022-04-06T09:06:20.656" v="262" actId="478"/>
        <pc:sldMasterMkLst>
          <pc:docMk/>
          <pc:sldMasterMk cId="1285797219" sldId="2147483660"/>
        </pc:sldMasterMkLst>
        <pc:spChg chg="del">
          <ac:chgData name="Robin Sharples" userId="ecd8b56c-b070-4d21-9ac2-74be95d72085" providerId="ADAL" clId="{07A2B5BD-C91F-4441-A104-D1E24F1D357C}" dt="2022-04-06T09:06:20.656" v="262" actId="478"/>
          <ac:spMkLst>
            <pc:docMk/>
            <pc:sldMasterMk cId="1285797219" sldId="2147483660"/>
            <ac:spMk id="13" creationId="{860F4147-B541-9346-8804-C5862DFC8C3A}"/>
          </ac:spMkLst>
        </pc:spChg>
        <pc:sldLayoutChg chg="del">
          <pc:chgData name="Robin Sharples" userId="ecd8b56c-b070-4d21-9ac2-74be95d72085" providerId="ADAL" clId="{07A2B5BD-C91F-4441-A104-D1E24F1D357C}" dt="2022-04-06T09:06:11.336" v="261" actId="2696"/>
          <pc:sldLayoutMkLst>
            <pc:docMk/>
            <pc:sldMasterMk cId="1285797219" sldId="2147483660"/>
            <pc:sldLayoutMk cId="3616279552" sldId="2147483662"/>
          </pc:sldLayoutMkLst>
        </pc:sldLayoutChg>
        <pc:sldLayoutChg chg="del">
          <pc:chgData name="Robin Sharples" userId="ecd8b56c-b070-4d21-9ac2-74be95d72085" providerId="ADAL" clId="{07A2B5BD-C91F-4441-A104-D1E24F1D357C}" dt="2022-04-06T09:06:06.609" v="260" actId="2696"/>
          <pc:sldLayoutMkLst>
            <pc:docMk/>
            <pc:sldMasterMk cId="1285797219" sldId="2147483660"/>
            <pc:sldLayoutMk cId="1948420920" sldId="2147483664"/>
          </pc:sldLayoutMkLst>
        </pc:sldLayoutChg>
        <pc:sldLayoutChg chg="del">
          <pc:chgData name="Robin Sharples" userId="ecd8b56c-b070-4d21-9ac2-74be95d72085" providerId="ADAL" clId="{07A2B5BD-C91F-4441-A104-D1E24F1D357C}" dt="2022-04-06T09:06:03.602" v="259" actId="2696"/>
          <pc:sldLayoutMkLst>
            <pc:docMk/>
            <pc:sldMasterMk cId="1285797219" sldId="2147483660"/>
            <pc:sldLayoutMk cId="1578738734" sldId="2147483665"/>
          </pc:sldLayoutMkLst>
        </pc:sldLayoutChg>
        <pc:sldLayoutChg chg="del">
          <pc:chgData name="Robin Sharples" userId="ecd8b56c-b070-4d21-9ac2-74be95d72085" providerId="ADAL" clId="{07A2B5BD-C91F-4441-A104-D1E24F1D357C}" dt="2022-04-06T09:05:59.060" v="258" actId="2696"/>
          <pc:sldLayoutMkLst>
            <pc:docMk/>
            <pc:sldMasterMk cId="1285797219" sldId="2147483660"/>
            <pc:sldLayoutMk cId="1805742109" sldId="2147483667"/>
          </pc:sldLayoutMkLst>
        </pc:sldLayoutChg>
        <pc:sldLayoutChg chg="del">
          <pc:chgData name="Robin Sharples" userId="ecd8b56c-b070-4d21-9ac2-74be95d72085" providerId="ADAL" clId="{07A2B5BD-C91F-4441-A104-D1E24F1D357C}" dt="2022-04-06T09:05:56.686" v="257" actId="2696"/>
          <pc:sldLayoutMkLst>
            <pc:docMk/>
            <pc:sldMasterMk cId="1285797219" sldId="2147483660"/>
            <pc:sldLayoutMk cId="1055231928" sldId="2147483668"/>
          </pc:sldLayoutMkLst>
        </pc:sldLayoutChg>
        <pc:sldLayoutChg chg="del">
          <pc:chgData name="Robin Sharples" userId="ecd8b56c-b070-4d21-9ac2-74be95d72085" providerId="ADAL" clId="{07A2B5BD-C91F-4441-A104-D1E24F1D357C}" dt="2022-04-06T09:05:54.419" v="256" actId="2696"/>
          <pc:sldLayoutMkLst>
            <pc:docMk/>
            <pc:sldMasterMk cId="1285797219" sldId="2147483660"/>
            <pc:sldLayoutMk cId="3517875743" sldId="2147483669"/>
          </pc:sldLayoutMkLst>
        </pc:sldLayoutChg>
        <pc:sldLayoutChg chg="del">
          <pc:chgData name="Robin Sharples" userId="ecd8b56c-b070-4d21-9ac2-74be95d72085" providerId="ADAL" clId="{07A2B5BD-C91F-4441-A104-D1E24F1D357C}" dt="2022-04-06T09:05:51.908" v="255" actId="2696"/>
          <pc:sldLayoutMkLst>
            <pc:docMk/>
            <pc:sldMasterMk cId="1285797219" sldId="2147483660"/>
            <pc:sldLayoutMk cId="4257132032"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001EA-A9AC-4338-AC1A-C42517F9F21B}"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9C14-AC10-419E-8A48-2793E573BE8D}" type="slidenum">
              <a:rPr lang="en-GB" smtClean="0"/>
              <a:t>‹#›</a:t>
            </a:fld>
            <a:endParaRPr lang="en-GB"/>
          </a:p>
        </p:txBody>
      </p:sp>
    </p:spTree>
    <p:extLst>
      <p:ext uri="{BB962C8B-B14F-4D97-AF65-F5344CB8AC3E}">
        <p14:creationId xmlns:p14="http://schemas.microsoft.com/office/powerpoint/2010/main" val="34948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the heart shaped hands together embracing the light. It could be sunrise and a new day, or sunset and the end of a hard day’s work</a:t>
            </a:r>
          </a:p>
          <a:p>
            <a:endParaRPr lang="en-GB" dirty="0"/>
          </a:p>
        </p:txBody>
      </p:sp>
      <p:sp>
        <p:nvSpPr>
          <p:cNvPr id="4" name="Slide Number Placeholder 3"/>
          <p:cNvSpPr>
            <a:spLocks noGrp="1"/>
          </p:cNvSpPr>
          <p:nvPr>
            <p:ph type="sldNum" sz="quarter" idx="5"/>
          </p:nvPr>
        </p:nvSpPr>
        <p:spPr/>
        <p:txBody>
          <a:bodyPr/>
          <a:lstStyle/>
          <a:p>
            <a:fld id="{05569C14-AC10-419E-8A48-2793E573BE8D}" type="slidenum">
              <a:rPr lang="en-GB" smtClean="0"/>
              <a:t>1</a:t>
            </a:fld>
            <a:endParaRPr lang="en-GB"/>
          </a:p>
        </p:txBody>
      </p:sp>
    </p:spTree>
    <p:extLst>
      <p:ext uri="{BB962C8B-B14F-4D97-AF65-F5344CB8AC3E}">
        <p14:creationId xmlns:p14="http://schemas.microsoft.com/office/powerpoint/2010/main" val="346665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the picture of the map of the world and people working all over it. The dotted lines show we are all connected.  Take responses from pupils and staff of to do lists for today.</a:t>
            </a:r>
          </a:p>
        </p:txBody>
      </p:sp>
      <p:sp>
        <p:nvSpPr>
          <p:cNvPr id="4" name="Slide Number Placeholder 3"/>
          <p:cNvSpPr>
            <a:spLocks noGrp="1"/>
          </p:cNvSpPr>
          <p:nvPr>
            <p:ph type="sldNum" sz="quarter" idx="5"/>
          </p:nvPr>
        </p:nvSpPr>
        <p:spPr/>
        <p:txBody>
          <a:bodyPr/>
          <a:lstStyle/>
          <a:p>
            <a:fld id="{05569C14-AC10-419E-8A48-2793E573BE8D}" type="slidenum">
              <a:rPr lang="en-GB" smtClean="0"/>
              <a:t>2</a:t>
            </a:fld>
            <a:endParaRPr lang="en-GB"/>
          </a:p>
        </p:txBody>
      </p:sp>
    </p:spTree>
    <p:extLst>
      <p:ext uri="{BB962C8B-B14F-4D97-AF65-F5344CB8AC3E}">
        <p14:creationId xmlns:p14="http://schemas.microsoft.com/office/powerpoint/2010/main" val="355482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familiar image to convey the message that we are going to listen to a passage from the Bible. Older pupils or other adults present might read it aloud to vary voices. Encourage stillness/focus while listening.</a:t>
            </a:r>
          </a:p>
        </p:txBody>
      </p:sp>
      <p:sp>
        <p:nvSpPr>
          <p:cNvPr id="4" name="Slide Number Placeholder 3"/>
          <p:cNvSpPr>
            <a:spLocks noGrp="1"/>
          </p:cNvSpPr>
          <p:nvPr>
            <p:ph type="sldNum" sz="quarter" idx="5"/>
          </p:nvPr>
        </p:nvSpPr>
        <p:spPr/>
        <p:txBody>
          <a:bodyPr/>
          <a:lstStyle/>
          <a:p>
            <a:fld id="{05569C14-AC10-419E-8A48-2793E573BE8D}" type="slidenum">
              <a:rPr lang="en-GB" smtClean="0"/>
              <a:t>3</a:t>
            </a:fld>
            <a:endParaRPr lang="en-GB"/>
          </a:p>
        </p:txBody>
      </p:sp>
    </p:spTree>
    <p:extLst>
      <p:ext uri="{BB962C8B-B14F-4D97-AF65-F5344CB8AC3E}">
        <p14:creationId xmlns:p14="http://schemas.microsoft.com/office/powerpoint/2010/main" val="230739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possible get another voice/ or a pupil to read this aloud. This might be read by two different voices.</a:t>
            </a:r>
          </a:p>
        </p:txBody>
      </p:sp>
      <p:sp>
        <p:nvSpPr>
          <p:cNvPr id="4" name="Slide Number Placeholder 3"/>
          <p:cNvSpPr>
            <a:spLocks noGrp="1"/>
          </p:cNvSpPr>
          <p:nvPr>
            <p:ph type="sldNum" sz="quarter" idx="5"/>
          </p:nvPr>
        </p:nvSpPr>
        <p:spPr/>
        <p:txBody>
          <a:bodyPr/>
          <a:lstStyle/>
          <a:p>
            <a:fld id="{05569C14-AC10-419E-8A48-2793E573BE8D}" type="slidenum">
              <a:rPr lang="en-GB" smtClean="0"/>
              <a:t>4</a:t>
            </a:fld>
            <a:endParaRPr lang="en-GB"/>
          </a:p>
        </p:txBody>
      </p:sp>
    </p:spTree>
    <p:extLst>
      <p:ext uri="{BB962C8B-B14F-4D97-AF65-F5344CB8AC3E}">
        <p14:creationId xmlns:p14="http://schemas.microsoft.com/office/powerpoint/2010/main" val="108429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is from Chinese Christian tradition of art. You may wish to explore where that is in the world, linking back to the first slide. Note the significance of the hands, both Thomas’ and Jesus’. Jesus welcomes him and he looks, </a:t>
            </a:r>
            <a:r>
              <a:rPr lang="en-GB" dirty="0" err="1"/>
              <a:t>toches</a:t>
            </a:r>
            <a:r>
              <a:rPr lang="en-GB" dirty="0"/>
              <a:t> and believes. The startles expressions of </a:t>
            </a:r>
            <a:r>
              <a:rPr lang="en-GB" dirty="0" err="1"/>
              <a:t>theothe</a:t>
            </a:r>
            <a:r>
              <a:rPr lang="en-GB" dirty="0"/>
              <a:t> </a:t>
            </a:r>
            <a:r>
              <a:rPr lang="en-GB" dirty="0" err="1"/>
              <a:t>rdisciples</a:t>
            </a:r>
            <a:r>
              <a:rPr lang="en-GB" dirty="0"/>
              <a:t> tells a story too.</a:t>
            </a:r>
          </a:p>
        </p:txBody>
      </p:sp>
      <p:sp>
        <p:nvSpPr>
          <p:cNvPr id="4" name="Slide Number Placeholder 3"/>
          <p:cNvSpPr>
            <a:spLocks noGrp="1"/>
          </p:cNvSpPr>
          <p:nvPr>
            <p:ph type="sldNum" sz="quarter" idx="5"/>
          </p:nvPr>
        </p:nvSpPr>
        <p:spPr/>
        <p:txBody>
          <a:bodyPr/>
          <a:lstStyle/>
          <a:p>
            <a:fld id="{05569C14-AC10-419E-8A48-2793E573BE8D}" type="slidenum">
              <a:rPr lang="en-GB" smtClean="0"/>
              <a:t>5</a:t>
            </a:fld>
            <a:endParaRPr lang="en-GB"/>
          </a:p>
        </p:txBody>
      </p:sp>
    </p:spTree>
    <p:extLst>
      <p:ext uri="{BB962C8B-B14F-4D97-AF65-F5344CB8AC3E}">
        <p14:creationId xmlns:p14="http://schemas.microsoft.com/office/powerpoint/2010/main" val="295574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wish to go deeper and consider with older pupils what Christians may think of themselves as Disciples. There are Christians all around the world and it is the religion with the most followers in the world. </a:t>
            </a:r>
          </a:p>
        </p:txBody>
      </p:sp>
      <p:sp>
        <p:nvSpPr>
          <p:cNvPr id="4" name="Slide Number Placeholder 3"/>
          <p:cNvSpPr>
            <a:spLocks noGrp="1"/>
          </p:cNvSpPr>
          <p:nvPr>
            <p:ph type="sldNum" sz="quarter" idx="5"/>
          </p:nvPr>
        </p:nvSpPr>
        <p:spPr/>
        <p:txBody>
          <a:bodyPr/>
          <a:lstStyle/>
          <a:p>
            <a:fld id="{05569C14-AC10-419E-8A48-2793E573BE8D}" type="slidenum">
              <a:rPr lang="en-GB" smtClean="0"/>
              <a:t>6</a:t>
            </a:fld>
            <a:endParaRPr lang="en-GB"/>
          </a:p>
        </p:txBody>
      </p:sp>
    </p:spTree>
    <p:extLst>
      <p:ext uri="{BB962C8B-B14F-4D97-AF65-F5344CB8AC3E}">
        <p14:creationId xmlns:p14="http://schemas.microsoft.com/office/powerpoint/2010/main" val="228797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invite pupils and staff present to join in or listen and reflect as they wish. </a:t>
            </a:r>
          </a:p>
        </p:txBody>
      </p:sp>
      <p:sp>
        <p:nvSpPr>
          <p:cNvPr id="4" name="Slide Number Placeholder 3"/>
          <p:cNvSpPr>
            <a:spLocks noGrp="1"/>
          </p:cNvSpPr>
          <p:nvPr>
            <p:ph type="sldNum" sz="quarter" idx="5"/>
          </p:nvPr>
        </p:nvSpPr>
        <p:spPr/>
        <p:txBody>
          <a:bodyPr/>
          <a:lstStyle/>
          <a:p>
            <a:fld id="{05569C14-AC10-419E-8A48-2793E573BE8D}" type="slidenum">
              <a:rPr lang="en-GB" smtClean="0"/>
              <a:t>7</a:t>
            </a:fld>
            <a:endParaRPr lang="en-GB"/>
          </a:p>
        </p:txBody>
      </p:sp>
    </p:spTree>
    <p:extLst>
      <p:ext uri="{BB962C8B-B14F-4D97-AF65-F5344CB8AC3E}">
        <p14:creationId xmlns:p14="http://schemas.microsoft.com/office/powerpoint/2010/main" val="65352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the heart shaped hands together embracing the light. It could be sunrise and a new day, or sunset and the end of a hard day’s work</a:t>
            </a:r>
          </a:p>
          <a:p>
            <a:endParaRPr lang="en-GB" dirty="0"/>
          </a:p>
        </p:txBody>
      </p:sp>
      <p:sp>
        <p:nvSpPr>
          <p:cNvPr id="4" name="Slide Number Placeholder 3"/>
          <p:cNvSpPr>
            <a:spLocks noGrp="1"/>
          </p:cNvSpPr>
          <p:nvPr>
            <p:ph type="sldNum" sz="quarter" idx="5"/>
          </p:nvPr>
        </p:nvSpPr>
        <p:spPr/>
        <p:txBody>
          <a:bodyPr/>
          <a:lstStyle/>
          <a:p>
            <a:fld id="{05569C14-AC10-419E-8A48-2793E573BE8D}" type="slidenum">
              <a:rPr lang="en-GB" smtClean="0"/>
              <a:t>8</a:t>
            </a:fld>
            <a:endParaRPr lang="en-GB"/>
          </a:p>
        </p:txBody>
      </p:sp>
    </p:spTree>
    <p:extLst>
      <p:ext uri="{BB962C8B-B14F-4D97-AF65-F5344CB8AC3E}">
        <p14:creationId xmlns:p14="http://schemas.microsoft.com/office/powerpoint/2010/main" val="238445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1046988"/>
            <a:ext cx="7315200" cy="51206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249091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65683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635193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25398"/>
            <a:ext cx="3443590" cy="5832602"/>
          </a:xfrm>
          <a:prstGeom prst="rect">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390283"/>
            <a:ext cx="2947482" cy="460118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8" name="Rectangle 37"/>
          <p:cNvSpPr/>
          <p:nvPr/>
        </p:nvSpPr>
        <p:spPr>
          <a:xfrm>
            <a:off x="11296357" y="1025397"/>
            <a:ext cx="903555" cy="58326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1037922"/>
            <a:ext cx="7315200" cy="512064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84898" y="6356350"/>
            <a:ext cx="1530927" cy="365125"/>
          </a:xfrm>
          <a:prstGeom prst="rect">
            <a:avLst/>
          </a:prstGeom>
        </p:spPr>
        <p:txBody>
          <a:bodyPr vert="horz" lIns="91440" tIns="45720" rIns="91440" bIns="45720" rtlCol="0" anchor="ctr"/>
          <a:lstStyle>
            <a:lvl1pPr algn="r">
              <a:defRPr sz="1200" b="0" i="0" baseline="0">
                <a:solidFill>
                  <a:srgbClr val="0092C8"/>
                </a:solidFill>
                <a:latin typeface="Cooper Hewitt Book" pitchFamily="2" charset="77"/>
              </a:defRPr>
            </a:lvl1pPr>
          </a:lstStyle>
          <a:p>
            <a:fld id="{BB3B8FD9-E19A-42BF-B09A-2B90234D94CB}" type="slidenum">
              <a:rPr lang="en-GB" smtClean="0"/>
              <a:t>‹#›</a:t>
            </a:fld>
            <a:endParaRPr lang="en-GB"/>
          </a:p>
        </p:txBody>
      </p:sp>
      <p:pic>
        <p:nvPicPr>
          <p:cNvPr id="9" name="Picture 8">
            <a:extLst>
              <a:ext uri="{FF2B5EF4-FFF2-40B4-BE49-F238E27FC236}">
                <a16:creationId xmlns:a16="http://schemas.microsoft.com/office/drawing/2014/main" id="{05E69E68-56E0-F14C-80E6-E171DC9A4E3E}"/>
              </a:ext>
            </a:extLst>
          </p:cNvPr>
          <p:cNvPicPr>
            <a:picLocks noChangeAspect="1"/>
          </p:cNvPicPr>
          <p:nvPr/>
        </p:nvPicPr>
        <p:blipFill>
          <a:blip r:embed="rId5"/>
          <a:stretch>
            <a:fillRect/>
          </a:stretch>
        </p:blipFill>
        <p:spPr>
          <a:xfrm>
            <a:off x="252918" y="234884"/>
            <a:ext cx="4438352" cy="618855"/>
          </a:xfrm>
          <a:prstGeom prst="rect">
            <a:avLst/>
          </a:prstGeom>
        </p:spPr>
      </p:pic>
    </p:spTree>
    <p:extLst>
      <p:ext uri="{BB962C8B-B14F-4D97-AF65-F5344CB8AC3E}">
        <p14:creationId xmlns:p14="http://schemas.microsoft.com/office/powerpoint/2010/main" val="128579721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txStyles>
    <p:titleStyle>
      <a:lvl1pPr algn="l" defTabSz="914400" rtl="0" eaLnBrk="1" latinLnBrk="0" hangingPunct="1">
        <a:lnSpc>
          <a:spcPct val="90000"/>
        </a:lnSpc>
        <a:spcBef>
          <a:spcPct val="0"/>
        </a:spcBef>
        <a:buNone/>
        <a:defRPr sz="3600" b="1" i="0" kern="1200" spc="-60" baseline="0">
          <a:solidFill>
            <a:srgbClr val="FFFFFF"/>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1" i="0" kern="1200" baseline="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baseline="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baseline="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en/heart-sunset-hands-love-valentine-16165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spsfaculty.commons.gc.cuny.edu/2016/10/17/teaching-tip-facilitating-group-work-in-online-cour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foto.wuestenigel.com/word-listen-in-between-earpho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deviantart.com/stramp1a/art/Ascension-vista7-17455531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open.maricopa.edu/blueprint2/chapter/17-world-view-and-self-effica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reepngimg.com/png/70131-heart-love-valentines-whatsapp-day-happines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pixabay.com/en/heart-sunset-hands-love-valentine-16165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4"/>
            <a:ext cx="2947482" cy="2844092"/>
          </a:xfrm>
        </p:spPr>
        <p:txBody>
          <a:bodyPr anchor="t">
            <a:normAutofit fontScale="90000"/>
          </a:bodyPr>
          <a:lstStyle/>
          <a:p>
            <a:pPr marL="0" marR="0" indent="0">
              <a:spcBef>
                <a:spcPts val="0"/>
              </a:spcBef>
              <a:spcAft>
                <a:spcPts val="600"/>
              </a:spcAft>
            </a:pPr>
            <a:r>
              <a:rPr lang="en-GB" kern="1400" dirty="0">
                <a:ln>
                  <a:noFill/>
                </a:ln>
                <a:effectLst/>
              </a:rPr>
              <a:t>We say together:</a:t>
            </a:r>
            <a:br>
              <a:rPr lang="en-GB" kern="1400" dirty="0">
                <a:ln>
                  <a:noFill/>
                </a:ln>
                <a:effectLst/>
              </a:rPr>
            </a:br>
            <a:br>
              <a:rPr lang="en-GB" kern="1400" dirty="0">
                <a:ln>
                  <a:noFill/>
                </a:ln>
                <a:effectLst/>
              </a:rPr>
            </a:br>
            <a:r>
              <a:rPr lang="en-GB" kern="1400" dirty="0">
                <a:ln>
                  <a:noFill/>
                </a:ln>
                <a:effectLst/>
              </a:rPr>
              <a:t>God’s love is with us,</a:t>
            </a:r>
            <a:br>
              <a:rPr lang="en-GB" kern="1400" dirty="0">
                <a:ln>
                  <a:noFill/>
                </a:ln>
                <a:effectLst/>
              </a:rPr>
            </a:br>
            <a:r>
              <a:rPr lang="en-GB" kern="1400" dirty="0"/>
              <a:t>n</a:t>
            </a:r>
            <a:r>
              <a:rPr lang="en-GB" b="1" kern="1400" dirty="0">
                <a:ln>
                  <a:noFill/>
                </a:ln>
                <a:effectLst/>
              </a:rPr>
              <a:t>ow and forever.</a:t>
            </a:r>
            <a:br>
              <a:rPr lang="en-GB" sz="2800" kern="1400" dirty="0">
                <a:ln>
                  <a:noFill/>
                </a:ln>
                <a:effectLst/>
              </a:rPr>
            </a:br>
            <a:r>
              <a:rPr lang="en-GB" sz="2800" kern="1400" dirty="0">
                <a:ln>
                  <a:noFill/>
                </a:ln>
                <a:effectLst/>
              </a:rPr>
              <a:t> </a:t>
            </a:r>
            <a:br>
              <a:rPr lang="en-GB" sz="2800" kern="1400" dirty="0">
                <a:ln>
                  <a:noFill/>
                </a:ln>
                <a:effectLst/>
              </a:rPr>
            </a:br>
            <a:br>
              <a:rPr lang="en-GB" sz="2800" kern="1400" dirty="0">
                <a:ln>
                  <a:noFill/>
                </a:ln>
                <a:effectLst/>
              </a:rPr>
            </a:br>
            <a:r>
              <a:rPr lang="en-GB" sz="2800" kern="1400" dirty="0">
                <a:ln>
                  <a:noFill/>
                </a:ln>
                <a:effectLst/>
              </a:rPr>
              <a:t> </a:t>
            </a:r>
            <a:br>
              <a:rPr lang="en-GB" sz="2800" kern="1400" dirty="0">
                <a:ln>
                  <a:noFill/>
                </a:ln>
                <a:effectLst/>
              </a:rPr>
            </a:br>
            <a:br>
              <a:rPr lang="en-GB" sz="2800" kern="1400" dirty="0">
                <a:ln>
                  <a:noFill/>
                </a:ln>
                <a:effectLst/>
              </a:rPr>
            </a:br>
            <a:r>
              <a:rPr lang="en-GB" sz="2800" kern="1400" dirty="0">
                <a:ln>
                  <a:noFill/>
                </a:ln>
                <a:effectLst/>
              </a:rPr>
              <a:t> </a:t>
            </a:r>
            <a:br>
              <a:rPr lang="en-GB" sz="2800" kern="1400" dirty="0">
                <a:ln>
                  <a:noFill/>
                </a:ln>
                <a:effectLst/>
              </a:rPr>
            </a:br>
            <a:br>
              <a:rPr lang="en-GB" sz="2800" b="1" kern="1400" dirty="0">
                <a:ln>
                  <a:noFill/>
                </a:ln>
                <a:effectLst/>
              </a:rPr>
            </a:br>
            <a:br>
              <a:rPr lang="en-GB" sz="2800" b="1" kern="1400" dirty="0">
                <a:ln>
                  <a:noFill/>
                </a:ln>
                <a:effectLst/>
              </a:rPr>
            </a:br>
            <a:endParaRPr lang="en-GB" sz="2800" dirty="0"/>
          </a:p>
        </p:txBody>
      </p:sp>
      <p:pic>
        <p:nvPicPr>
          <p:cNvPr id="4" name="Picture 3" descr="A picture containing sunset, light&#10;&#10;Description automatically generated">
            <a:extLst>
              <a:ext uri="{FF2B5EF4-FFF2-40B4-BE49-F238E27FC236}">
                <a16:creationId xmlns:a16="http://schemas.microsoft.com/office/drawing/2014/main" id="{B39114D2-9739-4B48-AD7E-0D79CAB46B3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04" r="4036" b="-2"/>
          <a:stretch/>
        </p:blipFill>
        <p:spPr>
          <a:xfrm>
            <a:off x="3869268" y="1046988"/>
            <a:ext cx="7315200" cy="5120640"/>
          </a:xfrm>
          <a:prstGeom prst="rect">
            <a:avLst/>
          </a:prstGeom>
          <a:noFill/>
        </p:spPr>
      </p:pic>
    </p:spTree>
    <p:extLst>
      <p:ext uri="{BB962C8B-B14F-4D97-AF65-F5344CB8AC3E}">
        <p14:creationId xmlns:p14="http://schemas.microsoft.com/office/powerpoint/2010/main" val="220011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DA18-369A-421B-AF1C-39B7D4F69259}"/>
              </a:ext>
            </a:extLst>
          </p:cNvPr>
          <p:cNvSpPr>
            <a:spLocks noGrp="1"/>
          </p:cNvSpPr>
          <p:nvPr>
            <p:ph type="title"/>
          </p:nvPr>
        </p:nvSpPr>
        <p:spPr>
          <a:xfrm>
            <a:off x="252919" y="1390283"/>
            <a:ext cx="3135740" cy="4601183"/>
          </a:xfrm>
        </p:spPr>
        <p:txBody>
          <a:bodyPr vert="horz" lIns="0" tIns="0" rIns="0" bIns="0" rtlCol="0" anchor="t" anchorCtr="0">
            <a:normAutofit/>
          </a:bodyPr>
          <a:lstStyle/>
          <a:p>
            <a:br>
              <a:rPr lang="en-US" b="0" i="0" kern="1200" spc="-60" baseline="0" dirty="0"/>
            </a:br>
            <a:r>
              <a:rPr lang="en-US" sz="2800" i="0" kern="1200" spc="-60" baseline="0" dirty="0"/>
              <a:t>Easter Reflection 5</a:t>
            </a:r>
            <a:br>
              <a:rPr lang="en-US" i="0" kern="1200" spc="-60" baseline="0" dirty="0"/>
            </a:br>
            <a:br>
              <a:rPr lang="en-US" i="0" kern="1200" spc="-60" baseline="0" dirty="0"/>
            </a:br>
            <a:r>
              <a:rPr lang="en-US" sz="2800" i="0" kern="1200" spc="-60" baseline="0" dirty="0"/>
              <a:t>Work to do</a:t>
            </a:r>
            <a:br>
              <a:rPr lang="en-US" sz="2800" i="0" kern="1200" spc="-60" baseline="0" dirty="0"/>
            </a:br>
            <a:br>
              <a:rPr lang="en-US" sz="2800" i="0" kern="1200" spc="-60" baseline="0" dirty="0"/>
            </a:br>
            <a:r>
              <a:rPr lang="en-US" sz="2800" i="0" kern="1200" spc="-60" baseline="0" dirty="0"/>
              <a:t>What work do we have to do today?</a:t>
            </a:r>
          </a:p>
        </p:txBody>
      </p:sp>
      <p:pic>
        <p:nvPicPr>
          <p:cNvPr id="8" name="Content Placeholder 7" descr="A picture containing people, group, toy, several&#10;&#10;Description automatically generated">
            <a:extLst>
              <a:ext uri="{FF2B5EF4-FFF2-40B4-BE49-F238E27FC236}">
                <a16:creationId xmlns:a16="http://schemas.microsoft.com/office/drawing/2014/main" id="{A0263DE6-F1C0-4ABF-82A0-0D6202715DB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46001" y="1046988"/>
            <a:ext cx="7161734" cy="5120640"/>
          </a:xfrm>
          <a:noFill/>
        </p:spPr>
      </p:pic>
      <p:sp>
        <p:nvSpPr>
          <p:cNvPr id="7" name="TextBox 6">
            <a:extLst>
              <a:ext uri="{FF2B5EF4-FFF2-40B4-BE49-F238E27FC236}">
                <a16:creationId xmlns:a16="http://schemas.microsoft.com/office/drawing/2014/main" id="{AE11E333-B4DC-4149-8A06-EB18267CDC8E}"/>
              </a:ext>
            </a:extLst>
          </p:cNvPr>
          <p:cNvSpPr txBox="1"/>
          <p:nvPr/>
        </p:nvSpPr>
        <p:spPr>
          <a:xfrm>
            <a:off x="256032" y="3613751"/>
            <a:ext cx="2834640" cy="2321990"/>
          </a:xfrm>
          <a:prstGeom prst="rect">
            <a:avLst/>
          </a:prstGeom>
        </p:spPr>
        <p:txBody>
          <a:bodyPr vert="horz" lIns="0" tIns="0" rIns="0" bIns="0" rtlCol="0" anchor="t" anchorCtr="0">
            <a:normAutofit/>
          </a:bodyPr>
          <a:lstStyle/>
          <a:p>
            <a:pPr defTabSz="914400">
              <a:spcBef>
                <a:spcPts val="1200"/>
              </a:spcBef>
              <a:spcAft>
                <a:spcPts val="600"/>
              </a:spcAft>
              <a:buClr>
                <a:schemeClr val="accent1"/>
              </a:buClr>
            </a:pPr>
            <a:endParaRPr lang="en-US" sz="1400" b="1" i="0" kern="1200" baseline="0" dirty="0">
              <a:solidFill>
                <a:srgbClr val="FFFFFF"/>
              </a:solidFill>
              <a:latin typeface="Calibri" panose="020F0502020204030204" pitchFamily="34" charset="0"/>
              <a:ea typeface="+mn-ea"/>
              <a:cs typeface="+mn-cs"/>
            </a:endParaRPr>
          </a:p>
        </p:txBody>
      </p:sp>
    </p:spTree>
    <p:extLst>
      <p:ext uri="{BB962C8B-B14F-4D97-AF65-F5344CB8AC3E}">
        <p14:creationId xmlns:p14="http://schemas.microsoft.com/office/powerpoint/2010/main" val="161434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br>
              <a:rPr lang="en-US" b="1" dirty="0"/>
            </a:br>
            <a:r>
              <a:rPr lang="en-US" b="1" dirty="0"/>
              <a:t>Listen now to the word and wisdom of God</a:t>
            </a:r>
          </a:p>
        </p:txBody>
      </p:sp>
      <p:pic>
        <p:nvPicPr>
          <p:cNvPr id="12" name="Content Placeholder 11" descr="Text&#10;&#10;Description automatically generated with medium confidence">
            <a:extLst>
              <a:ext uri="{FF2B5EF4-FFF2-40B4-BE49-F238E27FC236}">
                <a16:creationId xmlns:a16="http://schemas.microsoft.com/office/drawing/2014/main" id="{FD1155A1-239C-4AFC-BE84-C6A3C9ABEB1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68738" y="1175147"/>
            <a:ext cx="7315200" cy="4864893"/>
          </a:xfrm>
          <a:noFill/>
        </p:spPr>
      </p:pic>
    </p:spTree>
    <p:extLst>
      <p:ext uri="{BB962C8B-B14F-4D97-AF65-F5344CB8AC3E}">
        <p14:creationId xmlns:p14="http://schemas.microsoft.com/office/powerpoint/2010/main" val="281513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BF9AA-6697-4B29-B4BD-70DA71B02187}"/>
              </a:ext>
            </a:extLst>
          </p:cNvPr>
          <p:cNvSpPr txBox="1"/>
          <p:nvPr/>
        </p:nvSpPr>
        <p:spPr>
          <a:xfrm>
            <a:off x="1012874" y="330465"/>
            <a:ext cx="10372301" cy="6348726"/>
          </a:xfrm>
          <a:prstGeom prst="rect">
            <a:avLst/>
          </a:prstGeom>
          <a:noFill/>
        </p:spPr>
        <p:txBody>
          <a:bodyPr wrap="square">
            <a:spAutoFit/>
          </a:bodyPr>
          <a:lstStyle/>
          <a:p>
            <a:pPr marL="0" marR="0" indent="0" algn="l">
              <a:lnSpc>
                <a:spcPct val="119000"/>
              </a:lnSpc>
              <a:spcBef>
                <a:spcPts val="0"/>
              </a:spcBef>
              <a:spcAft>
                <a:spcPts val="600"/>
              </a:spcAft>
            </a:pPr>
            <a:r>
              <a:rPr lang="en-GB" sz="2800" b="1" kern="1400" dirty="0">
                <a:ln>
                  <a:noFill/>
                </a:ln>
                <a:solidFill>
                  <a:srgbClr val="000000"/>
                </a:solidFill>
                <a:effectLst/>
                <a:latin typeface="Calibri" panose="020F0502020204030204" pitchFamily="34" charset="0"/>
              </a:rPr>
              <a:t>‘Go therefore, and make disciples of all nations, baptizing them in the name of the Father and of the Son and of the Holy Spirit, and teaching them to obey everything that I have commanded you. And remember, I am with you always, to the end of the age.’                                                            </a:t>
            </a:r>
            <a:r>
              <a:rPr lang="en-GB" sz="1600" i="1" kern="1400" dirty="0">
                <a:ln>
                  <a:noFill/>
                </a:ln>
                <a:solidFill>
                  <a:srgbClr val="000000"/>
                </a:solidFill>
                <a:effectLst/>
                <a:latin typeface="Calibri" panose="020F0502020204030204" pitchFamily="34" charset="0"/>
              </a:rPr>
              <a:t>Matthew 28 NRSV</a:t>
            </a:r>
          </a:p>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 </a:t>
            </a:r>
            <a:endParaRPr lang="en-GB" sz="24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2800" b="1" kern="1400" dirty="0">
                <a:ln>
                  <a:noFill/>
                </a:ln>
                <a:solidFill>
                  <a:srgbClr val="000000"/>
                </a:solidFill>
                <a:effectLst/>
                <a:latin typeface="Calibri" panose="020F0502020204030204" pitchFamily="34" charset="0"/>
              </a:rPr>
              <a:t>Then he led them out as far as Bethany, and lifting up his hands, he blessed them. While he was blessing them, he withdrew from them and was carried up into heaven.  And they worshipped him, and returned to Jerusalem with great joy, and they were continually in the temple blessing God.  </a:t>
            </a:r>
            <a:endParaRPr lang="en-GB" sz="2800" b="1" kern="1400" dirty="0">
              <a:solidFill>
                <a:srgbClr val="000000"/>
              </a:solidFill>
              <a:latin typeface="Calibri" panose="020F0502020204030204" pitchFamily="34" charset="0"/>
            </a:endParaRPr>
          </a:p>
          <a:p>
            <a:pPr marL="0" marR="0" indent="0" algn="r">
              <a:lnSpc>
                <a:spcPct val="119000"/>
              </a:lnSpc>
              <a:spcBef>
                <a:spcPts val="0"/>
              </a:spcBef>
              <a:spcAft>
                <a:spcPts val="600"/>
              </a:spcAft>
            </a:pPr>
            <a:r>
              <a:rPr lang="en-GB" sz="1600" i="1" kern="1400" dirty="0">
                <a:ln>
                  <a:noFill/>
                </a:ln>
                <a:solidFill>
                  <a:srgbClr val="000000"/>
                </a:solidFill>
                <a:effectLst/>
                <a:latin typeface="Calibri" panose="020F0502020204030204" pitchFamily="34" charset="0"/>
              </a:rPr>
              <a:t>Luke 24 NRSV</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11322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pPr marL="0" marR="0" indent="0">
              <a:spcBef>
                <a:spcPts val="0"/>
              </a:spcBef>
              <a:spcAft>
                <a:spcPts val="600"/>
              </a:spcAft>
            </a:pPr>
            <a:r>
              <a:rPr lang="en-US" sz="3200" b="1" dirty="0"/>
              <a:t>Going deeper</a:t>
            </a:r>
          </a:p>
        </p:txBody>
      </p:sp>
      <p:sp>
        <p:nvSpPr>
          <p:cNvPr id="16" name="Content Placeholder 3">
            <a:extLst>
              <a:ext uri="{FF2B5EF4-FFF2-40B4-BE49-F238E27FC236}">
                <a16:creationId xmlns:a16="http://schemas.microsoft.com/office/drawing/2014/main" id="{D6480BE4-34CB-F6AC-B2E1-B7A18778DB9A}"/>
              </a:ext>
            </a:extLst>
          </p:cNvPr>
          <p:cNvSpPr>
            <a:spLocks noGrp="1"/>
          </p:cNvSpPr>
          <p:nvPr>
            <p:ph sz="half" idx="2"/>
          </p:nvPr>
        </p:nvSpPr>
        <p:spPr>
          <a:xfrm flipH="1">
            <a:off x="11292840" y="4135030"/>
            <a:ext cx="1063698" cy="2023102"/>
          </a:xfrm>
        </p:spPr>
        <p:txBody>
          <a:bodyPr>
            <a:normAutofit fontScale="85000" lnSpcReduction="20000"/>
          </a:bodyPr>
          <a:lstStyle/>
          <a:p>
            <a:pPr marL="0" marR="0" indent="0" algn="l">
              <a:lnSpc>
                <a:spcPct val="119000"/>
              </a:lnSpc>
              <a:spcBef>
                <a:spcPts val="0"/>
              </a:spcBef>
              <a:spcAft>
                <a:spcPts val="600"/>
              </a:spcAft>
              <a:buNone/>
            </a:pPr>
            <a:r>
              <a:rPr lang="en-GB" sz="1800" kern="1400" dirty="0">
                <a:ln>
                  <a:noFill/>
                </a:ln>
                <a:solidFill>
                  <a:srgbClr val="000000"/>
                </a:solidFill>
                <a:effectLst/>
                <a:latin typeface="Calibri" panose="020F0502020204030204" pitchFamily="34" charset="0"/>
              </a:rPr>
              <a:t> </a:t>
            </a:r>
          </a:p>
          <a:p>
            <a:pPr marL="0" marR="0" indent="0" algn="l">
              <a:lnSpc>
                <a:spcPct val="119000"/>
              </a:lnSpc>
              <a:spcBef>
                <a:spcPts val="0"/>
              </a:spcBef>
              <a:spcAft>
                <a:spcPts val="600"/>
              </a:spcAft>
              <a:buNone/>
            </a:pPr>
            <a:endParaRPr lang="en-GB" sz="1800" kern="1400" dirty="0">
              <a:solidFill>
                <a:srgbClr val="000000"/>
              </a:solidFill>
            </a:endParaRP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US" dirty="0"/>
          </a:p>
        </p:txBody>
      </p:sp>
      <p:sp>
        <p:nvSpPr>
          <p:cNvPr id="3" name="Content Placeholder 2">
            <a:extLst>
              <a:ext uri="{FF2B5EF4-FFF2-40B4-BE49-F238E27FC236}">
                <a16:creationId xmlns:a16="http://schemas.microsoft.com/office/drawing/2014/main" id="{D3BC2E13-A896-435C-93E5-DC5036EA82AE}"/>
              </a:ext>
            </a:extLst>
          </p:cNvPr>
          <p:cNvSpPr>
            <a:spLocks noGrp="1"/>
          </p:cNvSpPr>
          <p:nvPr>
            <p:ph sz="half" idx="1"/>
          </p:nvPr>
        </p:nvSpPr>
        <p:spPr>
          <a:xfrm>
            <a:off x="3490767" y="911986"/>
            <a:ext cx="4283069" cy="5668108"/>
          </a:xfrm>
        </p:spPr>
        <p:txBody>
          <a:bodyPr>
            <a:normAutofit fontScale="85000" lnSpcReduction="20000"/>
          </a:bodyPr>
          <a:lstStyle/>
          <a:p>
            <a:pPr marL="0" marR="0" indent="0" algn="ctr">
              <a:lnSpc>
                <a:spcPct val="119000"/>
              </a:lnSpc>
              <a:spcBef>
                <a:spcPts val="0"/>
              </a:spcBef>
              <a:spcAft>
                <a:spcPts val="600"/>
              </a:spcAft>
              <a:buNone/>
            </a:pPr>
            <a:r>
              <a:rPr lang="en-GB" sz="3100" kern="1400" dirty="0" err="1">
                <a:ln>
                  <a:noFill/>
                </a:ln>
                <a:solidFill>
                  <a:srgbClr val="000000"/>
                </a:solidFill>
                <a:effectLst/>
                <a:latin typeface="Calibri" panose="020F0502020204030204" pitchFamily="34" charset="0"/>
              </a:rPr>
              <a:t>Thinkabouts</a:t>
            </a:r>
            <a:r>
              <a:rPr lang="en-GB" sz="3100" kern="1400" dirty="0">
                <a:ln>
                  <a:noFill/>
                </a:ln>
                <a:solidFill>
                  <a:srgbClr val="000000"/>
                </a:solidFill>
                <a:effectLst/>
                <a:latin typeface="Calibri" panose="020F0502020204030204" pitchFamily="34" charset="0"/>
              </a:rPr>
              <a:t>:</a:t>
            </a:r>
          </a:p>
          <a:p>
            <a:pPr marR="0">
              <a:lnSpc>
                <a:spcPct val="119000"/>
              </a:lnSpc>
              <a:spcBef>
                <a:spcPts val="0"/>
              </a:spcBef>
              <a:spcAft>
                <a:spcPts val="600"/>
              </a:spcAft>
              <a:buClr>
                <a:schemeClr val="tx1"/>
              </a:buClr>
              <a:buSzPct val="116000"/>
              <a:buFont typeface="Arial" panose="020B0604020202020204" pitchFamily="34" charset="0"/>
              <a:buChar char="•"/>
            </a:pPr>
            <a:r>
              <a:rPr lang="en-GB" sz="3100" kern="1400" dirty="0">
                <a:ln>
                  <a:noFill/>
                </a:ln>
                <a:solidFill>
                  <a:srgbClr val="000000"/>
                </a:solidFill>
                <a:effectLst/>
                <a:latin typeface="Calibri" panose="020F0502020204030204" pitchFamily="34" charset="0"/>
              </a:rPr>
              <a:t>What did Jesus mean by ‘making disciples’?</a:t>
            </a:r>
          </a:p>
          <a:p>
            <a:pPr marR="0">
              <a:lnSpc>
                <a:spcPct val="119000"/>
              </a:lnSpc>
              <a:spcBef>
                <a:spcPts val="0"/>
              </a:spcBef>
              <a:spcAft>
                <a:spcPts val="600"/>
              </a:spcAft>
              <a:buClr>
                <a:schemeClr val="tx1"/>
              </a:buClr>
              <a:buSzPct val="116000"/>
              <a:buFont typeface="Arial" panose="020B0604020202020204" pitchFamily="34" charset="0"/>
              <a:buChar char="•"/>
            </a:pPr>
            <a:endParaRPr lang="en-GB" sz="900" kern="1400" dirty="0">
              <a:ln>
                <a:noFill/>
              </a:ln>
              <a:solidFill>
                <a:srgbClr val="000000"/>
              </a:solidFill>
              <a:effectLst/>
              <a:latin typeface="Calibri" panose="020F0502020204030204" pitchFamily="34" charset="0"/>
            </a:endParaRPr>
          </a:p>
          <a:p>
            <a:pPr marR="0">
              <a:lnSpc>
                <a:spcPct val="119000"/>
              </a:lnSpc>
              <a:spcBef>
                <a:spcPts val="0"/>
              </a:spcBef>
              <a:spcAft>
                <a:spcPts val="600"/>
              </a:spcAft>
              <a:buClr>
                <a:schemeClr val="tx1"/>
              </a:buClr>
              <a:buSzPct val="116000"/>
              <a:buFont typeface="Arial" panose="020B0604020202020204" pitchFamily="34" charset="0"/>
              <a:buChar char="•"/>
            </a:pPr>
            <a:r>
              <a:rPr lang="en-GB" sz="3100" kern="1400" dirty="0">
                <a:ln>
                  <a:noFill/>
                </a:ln>
                <a:solidFill>
                  <a:srgbClr val="000000"/>
                </a:solidFill>
                <a:effectLst/>
                <a:latin typeface="Calibri" panose="020F0502020204030204" pitchFamily="34" charset="0"/>
              </a:rPr>
              <a:t>When might the ‘end of the age’ be?</a:t>
            </a:r>
          </a:p>
          <a:p>
            <a:pPr marR="0">
              <a:lnSpc>
                <a:spcPct val="119000"/>
              </a:lnSpc>
              <a:spcBef>
                <a:spcPts val="0"/>
              </a:spcBef>
              <a:spcAft>
                <a:spcPts val="600"/>
              </a:spcAft>
              <a:buClr>
                <a:schemeClr val="tx1"/>
              </a:buClr>
              <a:buSzPct val="116000"/>
              <a:buFont typeface="Arial" panose="020B0604020202020204" pitchFamily="34" charset="0"/>
              <a:buChar char="•"/>
            </a:pPr>
            <a:endParaRPr lang="en-GB" sz="900" kern="1400" dirty="0">
              <a:ln>
                <a:noFill/>
              </a:ln>
              <a:solidFill>
                <a:srgbClr val="000000"/>
              </a:solidFill>
              <a:effectLst/>
              <a:latin typeface="Calibri" panose="020F0502020204030204" pitchFamily="34" charset="0"/>
            </a:endParaRPr>
          </a:p>
          <a:p>
            <a:pPr marR="0">
              <a:lnSpc>
                <a:spcPct val="119000"/>
              </a:lnSpc>
              <a:spcBef>
                <a:spcPts val="0"/>
              </a:spcBef>
              <a:spcAft>
                <a:spcPts val="600"/>
              </a:spcAft>
              <a:buClr>
                <a:schemeClr val="tx1"/>
              </a:buClr>
              <a:buSzPct val="116000"/>
              <a:buFont typeface="Arial" panose="020B0604020202020204" pitchFamily="34" charset="0"/>
              <a:buChar char="•"/>
            </a:pPr>
            <a:r>
              <a:rPr lang="en-GB" sz="3100" kern="1400" dirty="0">
                <a:ln>
                  <a:noFill/>
                </a:ln>
                <a:solidFill>
                  <a:srgbClr val="000000"/>
                </a:solidFill>
                <a:effectLst/>
                <a:latin typeface="Calibri" panose="020F0502020204030204" pitchFamily="34" charset="0"/>
              </a:rPr>
              <a:t>Jesus was carried up to heaven, how might that have happened?</a:t>
            </a:r>
          </a:p>
          <a:p>
            <a:pPr marL="0" marR="0" indent="0">
              <a:lnSpc>
                <a:spcPct val="119000"/>
              </a:lnSpc>
              <a:spcBef>
                <a:spcPts val="0"/>
              </a:spcBef>
              <a:spcAft>
                <a:spcPts val="600"/>
              </a:spcAft>
              <a:buClr>
                <a:schemeClr val="tx1"/>
              </a:buClr>
              <a:buSzPct val="116000"/>
              <a:buNone/>
            </a:pPr>
            <a:endParaRPr lang="en-GB" sz="1000" kern="1400" dirty="0">
              <a:ln>
                <a:noFill/>
              </a:ln>
              <a:solidFill>
                <a:srgbClr val="000000"/>
              </a:solidFill>
              <a:effectLst/>
              <a:latin typeface="Calibri" panose="020F0502020204030204" pitchFamily="34" charset="0"/>
            </a:endParaRPr>
          </a:p>
          <a:p>
            <a:pPr marL="0" marR="0" indent="0" algn="ctr">
              <a:lnSpc>
                <a:spcPct val="119000"/>
              </a:lnSpc>
              <a:spcBef>
                <a:spcPts val="0"/>
              </a:spcBef>
              <a:spcAft>
                <a:spcPts val="600"/>
              </a:spcAft>
              <a:buClr>
                <a:schemeClr val="tx1"/>
              </a:buClr>
              <a:buSzPct val="116000"/>
              <a:buNone/>
            </a:pPr>
            <a:r>
              <a:rPr lang="en-GB" sz="2800" kern="1400" dirty="0">
                <a:ln>
                  <a:noFill/>
                </a:ln>
                <a:solidFill>
                  <a:srgbClr val="000000"/>
                </a:solidFill>
                <a:effectLst/>
                <a:latin typeface="Calibri" panose="020F0502020204030204" pitchFamily="34" charset="0"/>
              </a:rPr>
              <a:t>Let’s wonder:</a:t>
            </a:r>
          </a:p>
          <a:p>
            <a:pPr marR="0">
              <a:lnSpc>
                <a:spcPct val="119000"/>
              </a:lnSpc>
              <a:spcBef>
                <a:spcPts val="0"/>
              </a:spcBef>
              <a:spcAft>
                <a:spcPts val="600"/>
              </a:spcAft>
              <a:buClr>
                <a:schemeClr val="tx1"/>
              </a:buClr>
              <a:buSzPct val="116000"/>
              <a:buFont typeface="Arial" panose="020B0604020202020204" pitchFamily="34" charset="0"/>
              <a:buChar char="•"/>
            </a:pPr>
            <a:r>
              <a:rPr lang="en-GB" sz="2800" kern="1400" dirty="0">
                <a:ln>
                  <a:noFill/>
                </a:ln>
                <a:solidFill>
                  <a:srgbClr val="000000"/>
                </a:solidFill>
                <a:effectLst/>
                <a:latin typeface="Calibri" panose="020F0502020204030204" pitchFamily="34" charset="0"/>
              </a:rPr>
              <a:t>Why do </a:t>
            </a:r>
            <a:r>
              <a:rPr lang="en-GB" sz="2800" i="1" kern="1400" dirty="0">
                <a:ln>
                  <a:noFill/>
                </a:ln>
                <a:solidFill>
                  <a:srgbClr val="000000"/>
                </a:solidFill>
                <a:effectLst/>
                <a:latin typeface="Calibri" panose="020F0502020204030204" pitchFamily="34" charset="0"/>
              </a:rPr>
              <a:t>you</a:t>
            </a:r>
            <a:r>
              <a:rPr lang="en-GB" sz="2800" kern="1400" dirty="0">
                <a:ln>
                  <a:noFill/>
                </a:ln>
                <a:solidFill>
                  <a:srgbClr val="000000"/>
                </a:solidFill>
                <a:effectLst/>
                <a:latin typeface="Calibri" panose="020F0502020204030204" pitchFamily="34" charset="0"/>
              </a:rPr>
              <a:t> think that the disciples were full of joy and praise?</a:t>
            </a:r>
          </a:p>
          <a:p>
            <a:pPr marL="0" marR="0" indent="0" algn="l">
              <a:lnSpc>
                <a:spcPct val="119000"/>
              </a:lnSpc>
              <a:spcBef>
                <a:spcPts val="0"/>
              </a:spcBef>
              <a:spcAft>
                <a:spcPts val="600"/>
              </a:spcAft>
              <a:buNone/>
            </a:pPr>
            <a:endParaRPr lang="en-GB" sz="1800" kern="1400" dirty="0">
              <a:ln>
                <a:noFill/>
              </a:ln>
              <a:solidFill>
                <a:srgbClr val="00000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7EF62DEB-D350-4CF6-8835-A2E9A81AE0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8510" y="3248558"/>
            <a:ext cx="3036299" cy="1898023"/>
          </a:xfrm>
          <a:prstGeom prst="rect">
            <a:avLst/>
          </a:prstGeom>
        </p:spPr>
      </p:pic>
      <p:pic>
        <p:nvPicPr>
          <p:cNvPr id="2" name="Picture 1">
            <a:extLst>
              <a:ext uri="{FF2B5EF4-FFF2-40B4-BE49-F238E27FC236}">
                <a16:creationId xmlns:a16="http://schemas.microsoft.com/office/drawing/2014/main" id="{44252993-15FF-443E-A0DE-DCFA12B707D9}"/>
              </a:ext>
            </a:extLst>
          </p:cNvPr>
          <p:cNvPicPr>
            <a:picLocks noChangeAspect="1"/>
          </p:cNvPicPr>
          <p:nvPr/>
        </p:nvPicPr>
        <p:blipFill>
          <a:blip r:embed="rId5"/>
          <a:stretch>
            <a:fillRect/>
          </a:stretch>
        </p:blipFill>
        <p:spPr>
          <a:xfrm>
            <a:off x="7827623" y="1016976"/>
            <a:ext cx="3475021" cy="5121084"/>
          </a:xfrm>
          <a:prstGeom prst="rect">
            <a:avLst/>
          </a:prstGeom>
        </p:spPr>
      </p:pic>
    </p:spTree>
    <p:extLst>
      <p:ext uri="{BB962C8B-B14F-4D97-AF65-F5344CB8AC3E}">
        <p14:creationId xmlns:p14="http://schemas.microsoft.com/office/powerpoint/2010/main" val="28934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1975-B251-4CD4-8726-B3C678B1D24F}"/>
              </a:ext>
            </a:extLst>
          </p:cNvPr>
          <p:cNvSpPr>
            <a:spLocks noGrp="1"/>
          </p:cNvSpPr>
          <p:nvPr>
            <p:ph type="title"/>
          </p:nvPr>
        </p:nvSpPr>
        <p:spPr>
          <a:xfrm>
            <a:off x="252919" y="1390283"/>
            <a:ext cx="2947482" cy="3701670"/>
          </a:xfrm>
        </p:spPr>
        <p:txBody>
          <a:bodyPr anchor="t">
            <a:normAutofit/>
          </a:bodyPr>
          <a:lstStyle/>
          <a:p>
            <a:br>
              <a:rPr lang="en-GB" dirty="0"/>
            </a:br>
            <a:r>
              <a:rPr lang="en-GB" dirty="0"/>
              <a:t>Where in the world are the disciples now?</a:t>
            </a:r>
          </a:p>
        </p:txBody>
      </p:sp>
      <p:sp>
        <p:nvSpPr>
          <p:cNvPr id="3" name="Content Placeholder 2">
            <a:extLst>
              <a:ext uri="{FF2B5EF4-FFF2-40B4-BE49-F238E27FC236}">
                <a16:creationId xmlns:a16="http://schemas.microsoft.com/office/drawing/2014/main" id="{D0312C27-5076-4EE5-B09A-A9E82409E4EA}"/>
              </a:ext>
            </a:extLst>
          </p:cNvPr>
          <p:cNvSpPr>
            <a:spLocks noGrp="1"/>
          </p:cNvSpPr>
          <p:nvPr>
            <p:ph sz="half" idx="1"/>
          </p:nvPr>
        </p:nvSpPr>
        <p:spPr>
          <a:xfrm>
            <a:off x="4253502" y="1390283"/>
            <a:ext cx="6380252" cy="5120640"/>
          </a:xfrm>
        </p:spPr>
        <p:txBody>
          <a:bodyPr anchor="t">
            <a:normAutofit/>
          </a:bodyPr>
          <a:lstStyle/>
          <a:p>
            <a:pPr marL="0" marR="0" indent="0" algn="ctr">
              <a:lnSpc>
                <a:spcPct val="119000"/>
              </a:lnSpc>
              <a:spcBef>
                <a:spcPts val="0"/>
              </a:spcBef>
              <a:spcAft>
                <a:spcPts val="600"/>
              </a:spcAft>
              <a:buNone/>
            </a:pPr>
            <a:endParaRPr lang="en-GB" sz="2400" dirty="0"/>
          </a:p>
          <a:p>
            <a:endParaRPr lang="en-GB" dirty="0"/>
          </a:p>
        </p:txBody>
      </p:sp>
      <p:sp>
        <p:nvSpPr>
          <p:cNvPr id="10" name="TextBox 9">
            <a:extLst>
              <a:ext uri="{FF2B5EF4-FFF2-40B4-BE49-F238E27FC236}">
                <a16:creationId xmlns:a16="http://schemas.microsoft.com/office/drawing/2014/main" id="{DC260097-CCB3-49B0-81D1-962ADFCDDED3}"/>
              </a:ext>
            </a:extLst>
          </p:cNvPr>
          <p:cNvSpPr txBox="1"/>
          <p:nvPr/>
        </p:nvSpPr>
        <p:spPr>
          <a:xfrm>
            <a:off x="5017062" y="1618407"/>
            <a:ext cx="5130350" cy="400494"/>
          </a:xfrm>
          <a:prstGeom prst="rect">
            <a:avLst/>
          </a:prstGeom>
          <a:noFill/>
        </p:spPr>
        <p:txBody>
          <a:bodyPr wrap="square">
            <a:spAutoFit/>
          </a:bodyPr>
          <a:lstStyle/>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pic>
        <p:nvPicPr>
          <p:cNvPr id="5" name="Picture 4" descr="A close up of a person's eye&#10;&#10;Description automatically generated">
            <a:extLst>
              <a:ext uri="{FF2B5EF4-FFF2-40B4-BE49-F238E27FC236}">
                <a16:creationId xmlns:a16="http://schemas.microsoft.com/office/drawing/2014/main" id="{D68C0244-B986-404A-9E58-8C441CD452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30336" y="1777357"/>
            <a:ext cx="7026584" cy="3938729"/>
          </a:xfrm>
          <a:prstGeom prst="rect">
            <a:avLst/>
          </a:prstGeom>
        </p:spPr>
      </p:pic>
      <p:pic>
        <p:nvPicPr>
          <p:cNvPr id="4" name="Picture 3">
            <a:extLst>
              <a:ext uri="{FF2B5EF4-FFF2-40B4-BE49-F238E27FC236}">
                <a16:creationId xmlns:a16="http://schemas.microsoft.com/office/drawing/2014/main" id="{54FD2BF4-55B4-4B1A-B4B9-B2B19640DD36}"/>
              </a:ext>
            </a:extLst>
          </p:cNvPr>
          <p:cNvPicPr>
            <a:picLocks noChangeAspect="1"/>
          </p:cNvPicPr>
          <p:nvPr/>
        </p:nvPicPr>
        <p:blipFill rotWithShape="1">
          <a:blip r:embed="rId5"/>
          <a:srcRect t="14644" b="8443"/>
          <a:stretch/>
        </p:blipFill>
        <p:spPr>
          <a:xfrm>
            <a:off x="199132" y="4021509"/>
            <a:ext cx="3081952" cy="1694577"/>
          </a:xfrm>
          <a:prstGeom prst="rect">
            <a:avLst/>
          </a:prstGeom>
        </p:spPr>
      </p:pic>
    </p:spTree>
    <p:extLst>
      <p:ext uri="{BB962C8B-B14F-4D97-AF65-F5344CB8AC3E}">
        <p14:creationId xmlns:p14="http://schemas.microsoft.com/office/powerpoint/2010/main" val="10663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5B4B-C731-4744-9E93-CE37CE1553A0}"/>
              </a:ext>
            </a:extLst>
          </p:cNvPr>
          <p:cNvSpPr>
            <a:spLocks noGrp="1"/>
          </p:cNvSpPr>
          <p:nvPr>
            <p:ph type="title"/>
          </p:nvPr>
        </p:nvSpPr>
        <p:spPr>
          <a:xfrm>
            <a:off x="252919" y="1390283"/>
            <a:ext cx="2947482" cy="4601183"/>
          </a:xfrm>
        </p:spPr>
        <p:txBody>
          <a:bodyPr anchor="t">
            <a:normAutofit/>
          </a:bodyPr>
          <a:lstStyle/>
          <a:p>
            <a:r>
              <a:rPr lang="en-GB" dirty="0"/>
              <a:t>Reflection</a:t>
            </a:r>
          </a:p>
        </p:txBody>
      </p:sp>
      <p:sp>
        <p:nvSpPr>
          <p:cNvPr id="7" name="TextBox 6">
            <a:extLst>
              <a:ext uri="{FF2B5EF4-FFF2-40B4-BE49-F238E27FC236}">
                <a16:creationId xmlns:a16="http://schemas.microsoft.com/office/drawing/2014/main" id="{3CA66F51-0680-4FDD-8472-1E7B55237DE2}"/>
              </a:ext>
            </a:extLst>
          </p:cNvPr>
          <p:cNvSpPr txBox="1"/>
          <p:nvPr/>
        </p:nvSpPr>
        <p:spPr>
          <a:xfrm>
            <a:off x="3868758" y="1042780"/>
            <a:ext cx="5979575" cy="4473019"/>
          </a:xfrm>
          <a:prstGeom prst="rect">
            <a:avLst/>
          </a:prstGeom>
          <a:noFill/>
        </p:spPr>
        <p:txBody>
          <a:bodyPr wrap="square">
            <a:spAutoFit/>
          </a:bodyPr>
          <a:lstStyle/>
          <a:p>
            <a:pPr marL="0" marR="0" indent="0" algn="just">
              <a:lnSpc>
                <a:spcPct val="119000"/>
              </a:lnSpc>
              <a:spcBef>
                <a:spcPts val="0"/>
              </a:spcBef>
              <a:spcAft>
                <a:spcPts val="600"/>
              </a:spcAft>
            </a:pPr>
            <a:r>
              <a:rPr lang="en-GB" sz="2800" b="1" kern="1400" dirty="0">
                <a:ln>
                  <a:noFill/>
                </a:ln>
                <a:solidFill>
                  <a:srgbClr val="000000"/>
                </a:solidFill>
                <a:effectLst/>
                <a:latin typeface="Calibri" panose="020F0502020204030204" pitchFamily="34" charset="0"/>
              </a:rPr>
              <a:t>Ascended Lord Jesus Christ,</a:t>
            </a:r>
          </a:p>
          <a:p>
            <a:pPr marL="0" marR="0" indent="0" algn="just">
              <a:spcBef>
                <a:spcPts val="0"/>
              </a:spcBef>
              <a:spcAft>
                <a:spcPts val="600"/>
              </a:spcAft>
            </a:pPr>
            <a:r>
              <a:rPr lang="en-GB" sz="2800" b="1" kern="1400" dirty="0">
                <a:ln>
                  <a:noFill/>
                </a:ln>
                <a:solidFill>
                  <a:srgbClr val="000000"/>
                </a:solidFill>
                <a:effectLst/>
                <a:latin typeface="Calibri" panose="020F0502020204030204" pitchFamily="34" charset="0"/>
              </a:rPr>
              <a:t>Like the first disciples, </a:t>
            </a:r>
          </a:p>
          <a:p>
            <a:pPr marL="0" marR="0" indent="0" algn="just">
              <a:spcBef>
                <a:spcPts val="0"/>
              </a:spcBef>
              <a:spcAft>
                <a:spcPts val="600"/>
              </a:spcAft>
            </a:pPr>
            <a:r>
              <a:rPr lang="en-GB" sz="2800" b="1" kern="1400" dirty="0">
                <a:ln>
                  <a:noFill/>
                </a:ln>
                <a:solidFill>
                  <a:srgbClr val="000000"/>
                </a:solidFill>
                <a:effectLst/>
                <a:latin typeface="Calibri" panose="020F0502020204030204" pitchFamily="34" charset="0"/>
              </a:rPr>
              <a:t>help us to follow you in our work and play,</a:t>
            </a:r>
          </a:p>
          <a:p>
            <a:pPr marL="0" marR="0" indent="0" algn="just">
              <a:spcBef>
                <a:spcPts val="0"/>
              </a:spcBef>
              <a:spcAft>
                <a:spcPts val="600"/>
              </a:spcAft>
            </a:pPr>
            <a:r>
              <a:rPr lang="en-GB" sz="2800" b="1" kern="1400" dirty="0">
                <a:solidFill>
                  <a:srgbClr val="000000"/>
                </a:solidFill>
                <a:latin typeface="Calibri" panose="020F0502020204030204" pitchFamily="34" charset="0"/>
              </a:rPr>
              <a:t>t</a:t>
            </a:r>
            <a:r>
              <a:rPr lang="en-GB" sz="2800" b="1" kern="1400" dirty="0">
                <a:ln>
                  <a:noFill/>
                </a:ln>
                <a:solidFill>
                  <a:srgbClr val="000000"/>
                </a:solidFill>
                <a:effectLst/>
                <a:latin typeface="Calibri" panose="020F0502020204030204" pitchFamily="34" charset="0"/>
              </a:rPr>
              <a:t>o know that we are loved and to show  love, </a:t>
            </a:r>
          </a:p>
          <a:p>
            <a:pPr marL="0" marR="0" indent="0" algn="just">
              <a:spcBef>
                <a:spcPts val="0"/>
              </a:spcBef>
              <a:spcAft>
                <a:spcPts val="600"/>
              </a:spcAft>
            </a:pPr>
            <a:r>
              <a:rPr lang="en-GB" sz="2800" b="1" kern="1400" dirty="0">
                <a:ln>
                  <a:noFill/>
                </a:ln>
                <a:solidFill>
                  <a:srgbClr val="000000"/>
                </a:solidFill>
                <a:effectLst/>
                <a:latin typeface="Calibri" panose="020F0502020204030204" pitchFamily="34" charset="0"/>
              </a:rPr>
              <a:t>as you did to others everywhere. </a:t>
            </a:r>
          </a:p>
          <a:p>
            <a:pPr marL="0" marR="0" indent="0" algn="just">
              <a:lnSpc>
                <a:spcPct val="119000"/>
              </a:lnSpc>
              <a:spcBef>
                <a:spcPts val="0"/>
              </a:spcBef>
              <a:spcAft>
                <a:spcPts val="600"/>
              </a:spcAft>
            </a:pPr>
            <a:r>
              <a:rPr lang="en-GB" sz="2800" b="1" kern="1400" dirty="0">
                <a:ln>
                  <a:noFill/>
                </a:ln>
                <a:solidFill>
                  <a:srgbClr val="000000"/>
                </a:solidFill>
                <a:effectLst/>
                <a:latin typeface="Calibri" panose="020F0502020204030204" pitchFamily="34" charset="0"/>
              </a:rPr>
              <a:t>Amen                             </a:t>
            </a:r>
            <a:endParaRPr lang="en-GB" sz="2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pic>
        <p:nvPicPr>
          <p:cNvPr id="5" name="Picture 4" descr="A picture containing flower, plant&#10;&#10;Description automatically generated">
            <a:extLst>
              <a:ext uri="{FF2B5EF4-FFF2-40B4-BE49-F238E27FC236}">
                <a16:creationId xmlns:a16="http://schemas.microsoft.com/office/drawing/2014/main" id="{3B3B56B9-1B22-4BB9-8AE3-A443D12878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1759" y="4015651"/>
            <a:ext cx="2453148" cy="2842349"/>
          </a:xfrm>
          <a:prstGeom prst="rect">
            <a:avLst/>
          </a:prstGeom>
        </p:spPr>
      </p:pic>
    </p:spTree>
    <p:extLst>
      <p:ext uri="{BB962C8B-B14F-4D97-AF65-F5344CB8AC3E}">
        <p14:creationId xmlns:p14="http://schemas.microsoft.com/office/powerpoint/2010/main" val="16798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a:bodyPr>
          <a:lstStyle/>
          <a:p>
            <a:pPr marL="0" marR="0" indent="0">
              <a:spcBef>
                <a:spcPts val="0"/>
              </a:spcBef>
              <a:spcAft>
                <a:spcPts val="600"/>
              </a:spcAft>
            </a:pPr>
            <a:r>
              <a:rPr lang="en-GB" sz="2800" kern="1400" dirty="0">
                <a:ln>
                  <a:noFill/>
                </a:ln>
                <a:effectLst/>
              </a:rPr>
              <a:t>We say together:</a:t>
            </a:r>
            <a:br>
              <a:rPr lang="en-GB" sz="2800" kern="1400" dirty="0">
                <a:ln>
                  <a:noFill/>
                </a:ln>
                <a:effectLst/>
              </a:rPr>
            </a:br>
            <a:r>
              <a:rPr lang="en-GB" sz="2800" kern="1400">
                <a:ln>
                  <a:noFill/>
                </a:ln>
                <a:effectLst/>
              </a:rPr>
              <a:t>God’s love is with us</a:t>
            </a:r>
            <a:br>
              <a:rPr lang="en-GB" sz="2800" kern="1400">
                <a:ln>
                  <a:noFill/>
                </a:ln>
                <a:effectLst/>
              </a:rPr>
            </a:br>
            <a:r>
              <a:rPr lang="en-GB" sz="2800" b="1" kern="1400">
                <a:ln>
                  <a:noFill/>
                </a:ln>
                <a:effectLst/>
              </a:rPr>
              <a:t>Now and forever.</a:t>
            </a:r>
            <a:br>
              <a:rPr lang="en-GB" sz="2800" kern="1400">
                <a:ln>
                  <a:noFill/>
                </a:ln>
                <a:effectLst/>
              </a:rPr>
            </a:br>
            <a:r>
              <a:rPr lang="en-GB" sz="2800" kern="1400">
                <a:ln>
                  <a:noFill/>
                </a:ln>
                <a:effectLst/>
              </a:rPr>
              <a:t> </a:t>
            </a:r>
            <a:br>
              <a:rPr lang="en-GB" sz="2800" kern="1400">
                <a:ln>
                  <a:noFill/>
                </a:ln>
                <a:effectLst/>
              </a:rPr>
            </a:br>
            <a:br>
              <a:rPr lang="en-GB" sz="2800" kern="1400" dirty="0">
                <a:ln>
                  <a:noFill/>
                </a:ln>
                <a:effectLst/>
              </a:rPr>
            </a:br>
            <a:r>
              <a:rPr lang="en-GB" sz="2800" kern="1400" dirty="0">
                <a:ln>
                  <a:noFill/>
                </a:ln>
                <a:effectLst/>
              </a:rPr>
              <a:t> </a:t>
            </a:r>
            <a:br>
              <a:rPr lang="en-GB" sz="2800" kern="1400" dirty="0">
                <a:ln>
                  <a:noFill/>
                </a:ln>
                <a:effectLst/>
              </a:rPr>
            </a:br>
            <a:br>
              <a:rPr lang="en-GB" sz="2800" kern="1400" dirty="0">
                <a:ln>
                  <a:noFill/>
                </a:ln>
                <a:effectLst/>
              </a:rPr>
            </a:br>
            <a:r>
              <a:rPr lang="en-GB" sz="2800" kern="1400" dirty="0">
                <a:ln>
                  <a:noFill/>
                </a:ln>
                <a:effectLst/>
              </a:rPr>
              <a:t> </a:t>
            </a:r>
            <a:br>
              <a:rPr lang="en-GB" sz="2800" kern="1400" dirty="0">
                <a:ln>
                  <a:noFill/>
                </a:ln>
                <a:effectLst/>
              </a:rPr>
            </a:br>
            <a:br>
              <a:rPr lang="en-GB" sz="2800" b="1" kern="1400" dirty="0">
                <a:ln>
                  <a:noFill/>
                </a:ln>
                <a:effectLst/>
              </a:rPr>
            </a:br>
            <a:br>
              <a:rPr lang="en-GB" sz="2800" b="1" kern="1400" dirty="0">
                <a:ln>
                  <a:noFill/>
                </a:ln>
                <a:effectLst/>
              </a:rPr>
            </a:br>
            <a:endParaRPr lang="en-GB" sz="2800"/>
          </a:p>
        </p:txBody>
      </p:sp>
      <p:pic>
        <p:nvPicPr>
          <p:cNvPr id="4" name="Picture 3" descr="A picture containing sunset, light&#10;&#10;Description automatically generated">
            <a:extLst>
              <a:ext uri="{FF2B5EF4-FFF2-40B4-BE49-F238E27FC236}">
                <a16:creationId xmlns:a16="http://schemas.microsoft.com/office/drawing/2014/main" id="{B39114D2-9739-4B48-AD7E-0D79CAB46B3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04" r="4036" b="-2"/>
          <a:stretch/>
        </p:blipFill>
        <p:spPr>
          <a:xfrm>
            <a:off x="3869268" y="1046988"/>
            <a:ext cx="7315200" cy="5120640"/>
          </a:xfrm>
          <a:prstGeom prst="rect">
            <a:avLst/>
          </a:prstGeom>
          <a:noFill/>
        </p:spPr>
      </p:pic>
    </p:spTree>
    <p:extLst>
      <p:ext uri="{BB962C8B-B14F-4D97-AF65-F5344CB8AC3E}">
        <p14:creationId xmlns:p14="http://schemas.microsoft.com/office/powerpoint/2010/main" val="2488460409"/>
      </p:ext>
    </p:extLst>
  </p:cSld>
  <p:clrMapOvr>
    <a:masterClrMapping/>
  </p:clrMapOvr>
</p:sld>
</file>

<file path=ppt/theme/theme1.xml><?xml version="1.0" encoding="utf-8"?>
<a:theme xmlns:a="http://schemas.openxmlformats.org/drawingml/2006/main" name="Theme2">
  <a:themeElements>
    <a:clrScheme name="ODB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2" id="{DB3210F6-8166-4FED-93F8-9D9B6B17BA26}" vid="{34E84657-89D1-4F73-B98A-EE62C7720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857</TotalTime>
  <Words>609</Words>
  <Application>Microsoft Office PowerPoint</Application>
  <PresentationFormat>Widescreen</PresentationFormat>
  <Paragraphs>49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Cooper Hewitt Book</vt:lpstr>
      <vt:lpstr>Wingdings 2</vt:lpstr>
      <vt:lpstr>Theme2</vt:lpstr>
      <vt:lpstr>We say together:  God’s love is with us, now and forever.           </vt:lpstr>
      <vt:lpstr> Easter Reflection 5  Work to do  What work do we have to do today?</vt:lpstr>
      <vt:lpstr> Listen now to the word and wisdom of God</vt:lpstr>
      <vt:lpstr>PowerPoint Presentation</vt:lpstr>
      <vt:lpstr>Going deeper</vt:lpstr>
      <vt:lpstr> Where in the world are the disciples now?</vt:lpstr>
      <vt:lpstr>Reflection</vt:lpstr>
      <vt:lpstr>We say together: God’s love is with us Now and forever.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Reflection 1  The angel and  the women  </dc:title>
  <dc:creator>Allyson Taylor</dc:creator>
  <cp:lastModifiedBy>Robin Sharples</cp:lastModifiedBy>
  <cp:revision>16</cp:revision>
  <dcterms:created xsi:type="dcterms:W3CDTF">2022-03-16T13:17:56Z</dcterms:created>
  <dcterms:modified xsi:type="dcterms:W3CDTF">2022-04-06T09:16:41Z</dcterms:modified>
</cp:coreProperties>
</file>