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1" r:id="rId2"/>
    <p:sldId id="257" r:id="rId3"/>
    <p:sldId id="259" r:id="rId4"/>
    <p:sldId id="262" r:id="rId5"/>
    <p:sldId id="266" r:id="rId6"/>
    <p:sldId id="263" r:id="rId7"/>
    <p:sldId id="264" r:id="rId8"/>
    <p:sldId id="26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85887" autoAdjust="0"/>
  </p:normalViewPr>
  <p:slideViewPr>
    <p:cSldViewPr snapToGrid="0">
      <p:cViewPr>
        <p:scale>
          <a:sx n="75" d="100"/>
          <a:sy n="75" d="100"/>
        </p:scale>
        <p:origin x="174"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Sharples" userId="ecd8b56c-b070-4d21-9ac2-74be95d72085" providerId="ADAL" clId="{7A385F26-23F7-4816-90C1-BA4CD9A7E24B}"/>
    <pc:docChg chg="custSel modSld modMainMaster">
      <pc:chgData name="Robin Sharples" userId="ecd8b56c-b070-4d21-9ac2-74be95d72085" providerId="ADAL" clId="{7A385F26-23F7-4816-90C1-BA4CD9A7E24B}" dt="2022-04-06T09:18:21.349" v="171" actId="114"/>
      <pc:docMkLst>
        <pc:docMk/>
      </pc:docMkLst>
      <pc:sldChg chg="modSp mod modNotesTx">
        <pc:chgData name="Robin Sharples" userId="ecd8b56c-b070-4d21-9ac2-74be95d72085" providerId="ADAL" clId="{7A385F26-23F7-4816-90C1-BA4CD9A7E24B}" dt="2022-04-06T07:26:56.360" v="122" actId="20577"/>
        <pc:sldMkLst>
          <pc:docMk/>
          <pc:sldMk cId="1614344638" sldId="257"/>
        </pc:sldMkLst>
        <pc:spChg chg="mod">
          <ac:chgData name="Robin Sharples" userId="ecd8b56c-b070-4d21-9ac2-74be95d72085" providerId="ADAL" clId="{7A385F26-23F7-4816-90C1-BA4CD9A7E24B}" dt="2022-04-06T07:23:03.046" v="98" actId="20577"/>
          <ac:spMkLst>
            <pc:docMk/>
            <pc:sldMk cId="1614344638" sldId="257"/>
            <ac:spMk id="2" creationId="{F710DA18-369A-421B-AF1C-39B7D4F69259}"/>
          </ac:spMkLst>
        </pc:spChg>
      </pc:sldChg>
      <pc:sldChg chg="modSp mod">
        <pc:chgData name="Robin Sharples" userId="ecd8b56c-b070-4d21-9ac2-74be95d72085" providerId="ADAL" clId="{7A385F26-23F7-4816-90C1-BA4CD9A7E24B}" dt="2022-04-06T07:22:29.900" v="83" actId="20577"/>
        <pc:sldMkLst>
          <pc:docMk/>
          <pc:sldMk cId="2200119454" sldId="261"/>
        </pc:sldMkLst>
        <pc:spChg chg="mod">
          <ac:chgData name="Robin Sharples" userId="ecd8b56c-b070-4d21-9ac2-74be95d72085" providerId="ADAL" clId="{7A385F26-23F7-4816-90C1-BA4CD9A7E24B}" dt="2022-04-06T07:22:29.900" v="83" actId="20577"/>
          <ac:spMkLst>
            <pc:docMk/>
            <pc:sldMk cId="2200119454" sldId="261"/>
            <ac:spMk id="3" creationId="{1929EE7A-ED01-4C4B-ABE8-9FB0B817305B}"/>
          </ac:spMkLst>
        </pc:spChg>
      </pc:sldChg>
      <pc:sldChg chg="modSp mod">
        <pc:chgData name="Robin Sharples" userId="ecd8b56c-b070-4d21-9ac2-74be95d72085" providerId="ADAL" clId="{7A385F26-23F7-4816-90C1-BA4CD9A7E24B}" dt="2022-04-04T08:23:05.436" v="32" actId="1036"/>
        <pc:sldMkLst>
          <pc:docMk/>
          <pc:sldMk cId="3113228117" sldId="262"/>
        </pc:sldMkLst>
        <pc:spChg chg="mod">
          <ac:chgData name="Robin Sharples" userId="ecd8b56c-b070-4d21-9ac2-74be95d72085" providerId="ADAL" clId="{7A385F26-23F7-4816-90C1-BA4CD9A7E24B}" dt="2022-04-04T08:23:05.436" v="32" actId="1036"/>
          <ac:spMkLst>
            <pc:docMk/>
            <pc:sldMk cId="3113228117" sldId="262"/>
            <ac:spMk id="3" creationId="{153BF9AA-6697-4B29-B4BD-70DA71B02187}"/>
          </ac:spMkLst>
        </pc:spChg>
      </pc:sldChg>
      <pc:sldChg chg="addSp modSp mod">
        <pc:chgData name="Robin Sharples" userId="ecd8b56c-b070-4d21-9ac2-74be95d72085" providerId="ADAL" clId="{7A385F26-23F7-4816-90C1-BA4CD9A7E24B}" dt="2022-04-04T08:26:11.332" v="72" actId="1037"/>
        <pc:sldMkLst>
          <pc:docMk/>
          <pc:sldMk cId="1066309589" sldId="263"/>
        </pc:sldMkLst>
        <pc:spChg chg="mod">
          <ac:chgData name="Robin Sharples" userId="ecd8b56c-b070-4d21-9ac2-74be95d72085" providerId="ADAL" clId="{7A385F26-23F7-4816-90C1-BA4CD9A7E24B}" dt="2022-04-04T08:26:11.332" v="72" actId="1037"/>
          <ac:spMkLst>
            <pc:docMk/>
            <pc:sldMk cId="1066309589" sldId="263"/>
            <ac:spMk id="3" creationId="{D0312C27-5076-4EE5-B09A-A9E82409E4EA}"/>
          </ac:spMkLst>
        </pc:spChg>
        <pc:picChg chg="add mod">
          <ac:chgData name="Robin Sharples" userId="ecd8b56c-b070-4d21-9ac2-74be95d72085" providerId="ADAL" clId="{7A385F26-23F7-4816-90C1-BA4CD9A7E24B}" dt="2022-04-04T08:24:04.125" v="35" actId="1076"/>
          <ac:picMkLst>
            <pc:docMk/>
            <pc:sldMk cId="1066309589" sldId="263"/>
            <ac:picMk id="4" creationId="{9F724EFD-4975-4487-A67A-55AFB84E8C3B}"/>
          </ac:picMkLst>
        </pc:picChg>
      </pc:sldChg>
      <pc:sldChg chg="modSp mod">
        <pc:chgData name="Robin Sharples" userId="ecd8b56c-b070-4d21-9ac2-74be95d72085" providerId="ADAL" clId="{7A385F26-23F7-4816-90C1-BA4CD9A7E24B}" dt="2022-04-04T08:25:40.032" v="60" actId="207"/>
        <pc:sldMkLst>
          <pc:docMk/>
          <pc:sldMk cId="1679809824" sldId="264"/>
        </pc:sldMkLst>
        <pc:spChg chg="mod">
          <ac:chgData name="Robin Sharples" userId="ecd8b56c-b070-4d21-9ac2-74be95d72085" providerId="ADAL" clId="{7A385F26-23F7-4816-90C1-BA4CD9A7E24B}" dt="2022-04-04T08:25:40.032" v="60" actId="207"/>
          <ac:spMkLst>
            <pc:docMk/>
            <pc:sldMk cId="1679809824" sldId="264"/>
            <ac:spMk id="3" creationId="{617A38B7-A27F-4B40-AC23-106324439CBC}"/>
          </ac:spMkLst>
        </pc:spChg>
      </pc:sldChg>
      <pc:sldChg chg="addSp delSp modSp mod modNotesTx">
        <pc:chgData name="Robin Sharples" userId="ecd8b56c-b070-4d21-9ac2-74be95d72085" providerId="ADAL" clId="{7A385F26-23F7-4816-90C1-BA4CD9A7E24B}" dt="2022-04-06T09:18:21.349" v="171" actId="114"/>
        <pc:sldMkLst>
          <pc:docMk/>
          <pc:sldMk cId="2893428258" sldId="266"/>
        </pc:sldMkLst>
        <pc:spChg chg="add del mod">
          <ac:chgData name="Robin Sharples" userId="ecd8b56c-b070-4d21-9ac2-74be95d72085" providerId="ADAL" clId="{7A385F26-23F7-4816-90C1-BA4CD9A7E24B}" dt="2022-04-06T09:17:06.449" v="125" actId="478"/>
          <ac:spMkLst>
            <pc:docMk/>
            <pc:sldMk cId="2893428258" sldId="266"/>
            <ac:spMk id="3" creationId="{C57B63CE-2BE3-43D4-AAD5-F70758C8305E}"/>
          </ac:spMkLst>
        </pc:spChg>
        <pc:picChg chg="del mod">
          <ac:chgData name="Robin Sharples" userId="ecd8b56c-b070-4d21-9ac2-74be95d72085" providerId="ADAL" clId="{7A385F26-23F7-4816-90C1-BA4CD9A7E24B}" dt="2022-04-06T09:17:03.557" v="124" actId="478"/>
          <ac:picMkLst>
            <pc:docMk/>
            <pc:sldMk cId="2893428258" sldId="266"/>
            <ac:picMk id="5" creationId="{A5AF8F12-F409-4E54-94E1-698C6F4A6488}"/>
          </ac:picMkLst>
        </pc:picChg>
        <pc:picChg chg="add mod">
          <ac:chgData name="Robin Sharples" userId="ecd8b56c-b070-4d21-9ac2-74be95d72085" providerId="ADAL" clId="{7A385F26-23F7-4816-90C1-BA4CD9A7E24B}" dt="2022-04-06T09:17:35.625" v="129" actId="1076"/>
          <ac:picMkLst>
            <pc:docMk/>
            <pc:sldMk cId="2893428258" sldId="266"/>
            <ac:picMk id="6" creationId="{6380E8A2-6D32-48E2-9B60-D49FDE6DF48B}"/>
          </ac:picMkLst>
        </pc:picChg>
      </pc:sldChg>
      <pc:sldChg chg="modSp mod">
        <pc:chgData name="Robin Sharples" userId="ecd8b56c-b070-4d21-9ac2-74be95d72085" providerId="ADAL" clId="{7A385F26-23F7-4816-90C1-BA4CD9A7E24B}" dt="2022-04-04T08:26:37.560" v="82" actId="20577"/>
        <pc:sldMkLst>
          <pc:docMk/>
          <pc:sldMk cId="719832847" sldId="268"/>
        </pc:sldMkLst>
        <pc:spChg chg="mod">
          <ac:chgData name="Robin Sharples" userId="ecd8b56c-b070-4d21-9ac2-74be95d72085" providerId="ADAL" clId="{7A385F26-23F7-4816-90C1-BA4CD9A7E24B}" dt="2022-04-04T08:26:37.560" v="82" actId="20577"/>
          <ac:spMkLst>
            <pc:docMk/>
            <pc:sldMk cId="719832847" sldId="268"/>
            <ac:spMk id="3" creationId="{1929EE7A-ED01-4C4B-ABE8-9FB0B817305B}"/>
          </ac:spMkLst>
        </pc:spChg>
      </pc:sldChg>
      <pc:sldMasterChg chg="delSp mod delSldLayout">
        <pc:chgData name="Robin Sharples" userId="ecd8b56c-b070-4d21-9ac2-74be95d72085" providerId="ADAL" clId="{7A385F26-23F7-4816-90C1-BA4CD9A7E24B}" dt="2022-04-06T07:24:56.879" v="106" actId="2696"/>
        <pc:sldMasterMkLst>
          <pc:docMk/>
          <pc:sldMasterMk cId="1285797219" sldId="2147483660"/>
        </pc:sldMasterMkLst>
        <pc:spChg chg="del">
          <ac:chgData name="Robin Sharples" userId="ecd8b56c-b070-4d21-9ac2-74be95d72085" providerId="ADAL" clId="{7A385F26-23F7-4816-90C1-BA4CD9A7E24B}" dt="2022-04-06T07:23:25.040" v="99" actId="478"/>
          <ac:spMkLst>
            <pc:docMk/>
            <pc:sldMasterMk cId="1285797219" sldId="2147483660"/>
            <ac:spMk id="13" creationId="{860F4147-B541-9346-8804-C5862DFC8C3A}"/>
          </ac:spMkLst>
        </pc:spChg>
        <pc:sldLayoutChg chg="del">
          <pc:chgData name="Robin Sharples" userId="ecd8b56c-b070-4d21-9ac2-74be95d72085" providerId="ADAL" clId="{7A385F26-23F7-4816-90C1-BA4CD9A7E24B}" dt="2022-04-06T07:24:21.752" v="100" actId="2696"/>
          <pc:sldLayoutMkLst>
            <pc:docMk/>
            <pc:sldMasterMk cId="1285797219" sldId="2147483660"/>
            <pc:sldLayoutMk cId="3616279552" sldId="2147483662"/>
          </pc:sldLayoutMkLst>
        </pc:sldLayoutChg>
        <pc:sldLayoutChg chg="del">
          <pc:chgData name="Robin Sharples" userId="ecd8b56c-b070-4d21-9ac2-74be95d72085" providerId="ADAL" clId="{7A385F26-23F7-4816-90C1-BA4CD9A7E24B}" dt="2022-04-06T07:24:56.879" v="106" actId="2696"/>
          <pc:sldLayoutMkLst>
            <pc:docMk/>
            <pc:sldMasterMk cId="1285797219" sldId="2147483660"/>
            <pc:sldLayoutMk cId="1948420920" sldId="2147483664"/>
          </pc:sldLayoutMkLst>
        </pc:sldLayoutChg>
        <pc:sldLayoutChg chg="del">
          <pc:chgData name="Robin Sharples" userId="ecd8b56c-b070-4d21-9ac2-74be95d72085" providerId="ADAL" clId="{7A385F26-23F7-4816-90C1-BA4CD9A7E24B}" dt="2022-04-06T07:24:53.988" v="105" actId="2696"/>
          <pc:sldLayoutMkLst>
            <pc:docMk/>
            <pc:sldMasterMk cId="1285797219" sldId="2147483660"/>
            <pc:sldLayoutMk cId="1578738734" sldId="2147483665"/>
          </pc:sldLayoutMkLst>
        </pc:sldLayoutChg>
        <pc:sldLayoutChg chg="del">
          <pc:chgData name="Robin Sharples" userId="ecd8b56c-b070-4d21-9ac2-74be95d72085" providerId="ADAL" clId="{7A385F26-23F7-4816-90C1-BA4CD9A7E24B}" dt="2022-04-06T07:24:47.283" v="104" actId="2696"/>
          <pc:sldLayoutMkLst>
            <pc:docMk/>
            <pc:sldMasterMk cId="1285797219" sldId="2147483660"/>
            <pc:sldLayoutMk cId="1805742109" sldId="2147483667"/>
          </pc:sldLayoutMkLst>
        </pc:sldLayoutChg>
        <pc:sldLayoutChg chg="del">
          <pc:chgData name="Robin Sharples" userId="ecd8b56c-b070-4d21-9ac2-74be95d72085" providerId="ADAL" clId="{7A385F26-23F7-4816-90C1-BA4CD9A7E24B}" dt="2022-04-06T07:24:45.016" v="103" actId="2696"/>
          <pc:sldLayoutMkLst>
            <pc:docMk/>
            <pc:sldMasterMk cId="1285797219" sldId="2147483660"/>
            <pc:sldLayoutMk cId="1055231928" sldId="2147483668"/>
          </pc:sldLayoutMkLst>
        </pc:sldLayoutChg>
        <pc:sldLayoutChg chg="del">
          <pc:chgData name="Robin Sharples" userId="ecd8b56c-b070-4d21-9ac2-74be95d72085" providerId="ADAL" clId="{7A385F26-23F7-4816-90C1-BA4CD9A7E24B}" dt="2022-04-06T07:24:42.880" v="102" actId="2696"/>
          <pc:sldLayoutMkLst>
            <pc:docMk/>
            <pc:sldMasterMk cId="1285797219" sldId="2147483660"/>
            <pc:sldLayoutMk cId="3517875743" sldId="2147483669"/>
          </pc:sldLayoutMkLst>
        </pc:sldLayoutChg>
        <pc:sldLayoutChg chg="del">
          <pc:chgData name="Robin Sharples" userId="ecd8b56c-b070-4d21-9ac2-74be95d72085" providerId="ADAL" clId="{7A385F26-23F7-4816-90C1-BA4CD9A7E24B}" dt="2022-04-06T07:24:40.366" v="101" actId="2696"/>
          <pc:sldLayoutMkLst>
            <pc:docMk/>
            <pc:sldMasterMk cId="1285797219" sldId="2147483660"/>
            <pc:sldLayoutMk cId="4257132032" sldId="2147483670"/>
          </pc:sldLayoutMkLst>
        </pc:sldLayoutChg>
      </pc:sldMasterChg>
    </pc:docChg>
  </pc:docChgLst>
  <pc:docChgLst>
    <pc:chgData name="Allyson Taylor" userId="50931623-f4f6-4f57-b91e-6ee8e9923c86" providerId="ADAL" clId="{33D09CE0-BEB1-431A-9CEB-D830C2B00131}"/>
    <pc:docChg chg="undo custSel addSld delSld modSld sldOrd">
      <pc:chgData name="Allyson Taylor" userId="50931623-f4f6-4f57-b91e-6ee8e9923c86" providerId="ADAL" clId="{33D09CE0-BEB1-431A-9CEB-D830C2B00131}" dt="2022-03-16T16:40:38.597" v="337" actId="14100"/>
      <pc:docMkLst>
        <pc:docMk/>
      </pc:docMkLst>
      <pc:sldChg chg="modSp mod">
        <pc:chgData name="Allyson Taylor" userId="50931623-f4f6-4f57-b91e-6ee8e9923c86" providerId="ADAL" clId="{33D09CE0-BEB1-431A-9CEB-D830C2B00131}" dt="2022-03-16T14:51:53.769" v="4" actId="20577"/>
        <pc:sldMkLst>
          <pc:docMk/>
          <pc:sldMk cId="1614344638" sldId="257"/>
        </pc:sldMkLst>
        <pc:spChg chg="mod">
          <ac:chgData name="Allyson Taylor" userId="50931623-f4f6-4f57-b91e-6ee8e9923c86" providerId="ADAL" clId="{33D09CE0-BEB1-431A-9CEB-D830C2B00131}" dt="2022-03-16T14:51:53.769" v="4" actId="20577"/>
          <ac:spMkLst>
            <pc:docMk/>
            <pc:sldMk cId="1614344638" sldId="257"/>
            <ac:spMk id="2" creationId="{F710DA18-369A-421B-AF1C-39B7D4F69259}"/>
          </ac:spMkLst>
        </pc:spChg>
      </pc:sldChg>
      <pc:sldChg chg="del">
        <pc:chgData name="Allyson Taylor" userId="50931623-f4f6-4f57-b91e-6ee8e9923c86" providerId="ADAL" clId="{33D09CE0-BEB1-431A-9CEB-D830C2B00131}" dt="2022-03-16T14:58:09.999" v="44" actId="47"/>
        <pc:sldMkLst>
          <pc:docMk/>
          <pc:sldMk cId="2423266008" sldId="258"/>
        </pc:sldMkLst>
      </pc:sldChg>
      <pc:sldChg chg="addSp delSp modSp mod ord modClrScheme chgLayout">
        <pc:chgData name="Allyson Taylor" userId="50931623-f4f6-4f57-b91e-6ee8e9923c86" providerId="ADAL" clId="{33D09CE0-BEB1-431A-9CEB-D830C2B00131}" dt="2022-03-16T15:04:54.935" v="236" actId="20577"/>
        <pc:sldMkLst>
          <pc:docMk/>
          <pc:sldMk cId="2815136962" sldId="259"/>
        </pc:sldMkLst>
        <pc:spChg chg="add del mod">
          <ac:chgData name="Allyson Taylor" userId="50931623-f4f6-4f57-b91e-6ee8e9923c86" providerId="ADAL" clId="{33D09CE0-BEB1-431A-9CEB-D830C2B00131}" dt="2022-03-16T14:54:40.812" v="8" actId="931"/>
          <ac:spMkLst>
            <pc:docMk/>
            <pc:sldMk cId="2815136962" sldId="259"/>
            <ac:spMk id="3" creationId="{E4D63E36-F6D3-48F5-9339-7855635A6755}"/>
          </ac:spMkLst>
        </pc:spChg>
        <pc:spChg chg="add del mod">
          <ac:chgData name="Allyson Taylor" userId="50931623-f4f6-4f57-b91e-6ee8e9923c86" providerId="ADAL" clId="{33D09CE0-BEB1-431A-9CEB-D830C2B00131}" dt="2022-03-16T14:54:59.064" v="13" actId="478"/>
          <ac:spMkLst>
            <pc:docMk/>
            <pc:sldMk cId="2815136962" sldId="259"/>
            <ac:spMk id="7" creationId="{29D8631E-5BFE-4988-9DE2-5B18DC80CE2A}"/>
          </ac:spMkLst>
        </pc:spChg>
        <pc:spChg chg="add del mod">
          <ac:chgData name="Allyson Taylor" userId="50931623-f4f6-4f57-b91e-6ee8e9923c86" providerId="ADAL" clId="{33D09CE0-BEB1-431A-9CEB-D830C2B00131}" dt="2022-03-16T15:04:31.130" v="203" actId="931"/>
          <ac:spMkLst>
            <pc:docMk/>
            <pc:sldMk cId="2815136962" sldId="259"/>
            <ac:spMk id="9" creationId="{9D494459-C2AA-4F18-A038-656FA31C0F74}"/>
          </ac:spMkLst>
        </pc:spChg>
        <pc:spChg chg="mod">
          <ac:chgData name="Allyson Taylor" userId="50931623-f4f6-4f57-b91e-6ee8e9923c86" providerId="ADAL" clId="{33D09CE0-BEB1-431A-9CEB-D830C2B00131}" dt="2022-03-16T15:04:54.935" v="236" actId="20577"/>
          <ac:spMkLst>
            <pc:docMk/>
            <pc:sldMk cId="2815136962" sldId="259"/>
            <ac:spMk id="11" creationId="{6D471C99-0D79-D13D-9ED8-0A6559D8F622}"/>
          </ac:spMkLst>
        </pc:spChg>
        <pc:spChg chg="del">
          <ac:chgData name="Allyson Taylor" userId="50931623-f4f6-4f57-b91e-6ee8e9923c86" providerId="ADAL" clId="{33D09CE0-BEB1-431A-9CEB-D830C2B00131}" dt="2022-03-16T14:54:48.200" v="11" actId="26606"/>
          <ac:spMkLst>
            <pc:docMk/>
            <pc:sldMk cId="2815136962" sldId="259"/>
            <ac:spMk id="13" creationId="{93AE6724-217D-799D-2F1C-63DB36FF7451}"/>
          </ac:spMkLst>
        </pc:spChg>
        <pc:spChg chg="add del mod">
          <ac:chgData name="Allyson Taylor" userId="50931623-f4f6-4f57-b91e-6ee8e9923c86" providerId="ADAL" clId="{33D09CE0-BEB1-431A-9CEB-D830C2B00131}" dt="2022-03-16T15:04:48.820" v="233" actId="478"/>
          <ac:spMkLst>
            <pc:docMk/>
            <pc:sldMk cId="2815136962" sldId="259"/>
            <ac:spMk id="14" creationId="{840D227F-A575-44FB-A7E8-4DA7934A47E7}"/>
          </ac:spMkLst>
        </pc:spChg>
        <pc:picChg chg="add del mod">
          <ac:chgData name="Allyson Taylor" userId="50931623-f4f6-4f57-b91e-6ee8e9923c86" providerId="ADAL" clId="{33D09CE0-BEB1-431A-9CEB-D830C2B00131}" dt="2022-03-16T15:02:36.496" v="202" actId="478"/>
          <ac:picMkLst>
            <pc:docMk/>
            <pc:sldMk cId="2815136962" sldId="259"/>
            <ac:picMk id="5" creationId="{A5AF8F12-F409-4E54-94E1-698C6F4A6488}"/>
          </ac:picMkLst>
        </pc:picChg>
        <pc:picChg chg="del">
          <ac:chgData name="Allyson Taylor" userId="50931623-f4f6-4f57-b91e-6ee8e9923c86" providerId="ADAL" clId="{33D09CE0-BEB1-431A-9CEB-D830C2B00131}" dt="2022-03-16T14:52:03.024" v="7" actId="478"/>
          <ac:picMkLst>
            <pc:docMk/>
            <pc:sldMk cId="2815136962" sldId="259"/>
            <ac:picMk id="6" creationId="{CFF866CD-B72A-4B5F-B06B-6CC6813DDD33}"/>
          </ac:picMkLst>
        </pc:picChg>
        <pc:picChg chg="add mod">
          <ac:chgData name="Allyson Taylor" userId="50931623-f4f6-4f57-b91e-6ee8e9923c86" providerId="ADAL" clId="{33D09CE0-BEB1-431A-9CEB-D830C2B00131}" dt="2022-03-16T15:04:38.591" v="206" actId="26606"/>
          <ac:picMkLst>
            <pc:docMk/>
            <pc:sldMk cId="2815136962" sldId="259"/>
            <ac:picMk id="12" creationId="{FD1155A1-239C-4AFC-BE84-C6A3C9ABEB18}"/>
          </ac:picMkLst>
        </pc:picChg>
      </pc:sldChg>
      <pc:sldChg chg="del">
        <pc:chgData name="Allyson Taylor" userId="50931623-f4f6-4f57-b91e-6ee8e9923c86" providerId="ADAL" clId="{33D09CE0-BEB1-431A-9CEB-D830C2B00131}" dt="2022-03-16T15:06:10.173" v="266" actId="47"/>
        <pc:sldMkLst>
          <pc:docMk/>
          <pc:sldMk cId="969172880" sldId="260"/>
        </pc:sldMkLst>
      </pc:sldChg>
      <pc:sldChg chg="addSp delSp modSp mod">
        <pc:chgData name="Allyson Taylor" userId="50931623-f4f6-4f57-b91e-6ee8e9923c86" providerId="ADAL" clId="{33D09CE0-BEB1-431A-9CEB-D830C2B00131}" dt="2022-03-16T15:09:47.393" v="325" actId="20577"/>
        <pc:sldMkLst>
          <pc:docMk/>
          <pc:sldMk cId="2200119454" sldId="261"/>
        </pc:sldMkLst>
        <pc:spChg chg="mod">
          <ac:chgData name="Allyson Taylor" userId="50931623-f4f6-4f57-b91e-6ee8e9923c86" providerId="ADAL" clId="{33D09CE0-BEB1-431A-9CEB-D830C2B00131}" dt="2022-03-16T15:09:47.393" v="325" actId="20577"/>
          <ac:spMkLst>
            <pc:docMk/>
            <pc:sldMk cId="2200119454" sldId="261"/>
            <ac:spMk id="3" creationId="{1929EE7A-ED01-4C4B-ABE8-9FB0B817305B}"/>
          </ac:spMkLst>
        </pc:spChg>
        <pc:spChg chg="add del mod">
          <ac:chgData name="Allyson Taylor" userId="50931623-f4f6-4f57-b91e-6ee8e9923c86" providerId="ADAL" clId="{33D09CE0-BEB1-431A-9CEB-D830C2B00131}" dt="2022-03-16T14:58:02.244" v="43" actId="478"/>
          <ac:spMkLst>
            <pc:docMk/>
            <pc:sldMk cId="2200119454" sldId="261"/>
            <ac:spMk id="6" creationId="{86CDACD3-4BE9-4E5C-88A5-BE7DD629CB6D}"/>
          </ac:spMkLst>
        </pc:spChg>
        <pc:picChg chg="del">
          <ac:chgData name="Allyson Taylor" userId="50931623-f4f6-4f57-b91e-6ee8e9923c86" providerId="ADAL" clId="{33D09CE0-BEB1-431A-9CEB-D830C2B00131}" dt="2022-03-16T14:55:17.109" v="14" actId="478"/>
          <ac:picMkLst>
            <pc:docMk/>
            <pc:sldMk cId="2200119454" sldId="261"/>
            <ac:picMk id="4" creationId="{82FA8D4C-C16F-476C-BFE7-C485A39429B5}"/>
          </ac:picMkLst>
        </pc:picChg>
        <pc:picChg chg="add mod">
          <ac:chgData name="Allyson Taylor" userId="50931623-f4f6-4f57-b91e-6ee8e9923c86" providerId="ADAL" clId="{33D09CE0-BEB1-431A-9CEB-D830C2B00131}" dt="2022-03-16T14:57:47.948" v="18" actId="26606"/>
          <ac:picMkLst>
            <pc:docMk/>
            <pc:sldMk cId="2200119454" sldId="261"/>
            <ac:picMk id="5" creationId="{9A91AB88-B9C0-45F6-BFEE-B666F23C5C40}"/>
          </ac:picMkLst>
        </pc:picChg>
      </pc:sldChg>
      <pc:sldChg chg="modSp mod">
        <pc:chgData name="Allyson Taylor" userId="50931623-f4f6-4f57-b91e-6ee8e9923c86" providerId="ADAL" clId="{33D09CE0-BEB1-431A-9CEB-D830C2B00131}" dt="2022-03-16T14:51:32.565" v="2" actId="14100"/>
        <pc:sldMkLst>
          <pc:docMk/>
          <pc:sldMk cId="3113228117" sldId="262"/>
        </pc:sldMkLst>
        <pc:spChg chg="mod">
          <ac:chgData name="Allyson Taylor" userId="50931623-f4f6-4f57-b91e-6ee8e9923c86" providerId="ADAL" clId="{33D09CE0-BEB1-431A-9CEB-D830C2B00131}" dt="2022-03-16T14:51:32.565" v="2" actId="14100"/>
          <ac:spMkLst>
            <pc:docMk/>
            <pc:sldMk cId="3113228117" sldId="262"/>
            <ac:spMk id="3" creationId="{153BF9AA-6697-4B29-B4BD-70DA71B02187}"/>
          </ac:spMkLst>
        </pc:spChg>
      </pc:sldChg>
      <pc:sldChg chg="addSp delSp modSp mod ord">
        <pc:chgData name="Allyson Taylor" userId="50931623-f4f6-4f57-b91e-6ee8e9923c86" providerId="ADAL" clId="{33D09CE0-BEB1-431A-9CEB-D830C2B00131}" dt="2022-03-16T15:05:45.003" v="265" actId="20577"/>
        <pc:sldMkLst>
          <pc:docMk/>
          <pc:sldMk cId="1066309589" sldId="263"/>
        </pc:sldMkLst>
        <pc:spChg chg="add del mod">
          <ac:chgData name="Allyson Taylor" userId="50931623-f4f6-4f57-b91e-6ee8e9923c86" providerId="ADAL" clId="{33D09CE0-BEB1-431A-9CEB-D830C2B00131}" dt="2022-03-16T15:05:45.003" v="265" actId="20577"/>
          <ac:spMkLst>
            <pc:docMk/>
            <pc:sldMk cId="1066309589" sldId="263"/>
            <ac:spMk id="3" creationId="{D0312C27-5076-4EE5-B09A-A9E82409E4EA}"/>
          </ac:spMkLst>
        </pc:spChg>
        <pc:spChg chg="add del mod">
          <ac:chgData name="Allyson Taylor" userId="50931623-f4f6-4f57-b91e-6ee8e9923c86" providerId="ADAL" clId="{33D09CE0-BEB1-431A-9CEB-D830C2B00131}" dt="2022-03-16T14:59:36.189" v="71" actId="478"/>
          <ac:spMkLst>
            <pc:docMk/>
            <pc:sldMk cId="1066309589" sldId="263"/>
            <ac:spMk id="6" creationId="{856A1236-CBE6-40E8-BA5C-4069B31621E8}"/>
          </ac:spMkLst>
        </pc:spChg>
        <pc:picChg chg="del">
          <ac:chgData name="Allyson Taylor" userId="50931623-f4f6-4f57-b91e-6ee8e9923c86" providerId="ADAL" clId="{33D09CE0-BEB1-431A-9CEB-D830C2B00131}" dt="2022-03-16T15:05:20.197" v="237" actId="478"/>
          <ac:picMkLst>
            <pc:docMk/>
            <pc:sldMk cId="1066309589" sldId="263"/>
            <ac:picMk id="5" creationId="{C53A5FE7-083C-4960-85B5-A5592D66D236}"/>
          </ac:picMkLst>
        </pc:picChg>
      </pc:sldChg>
      <pc:sldChg chg="addSp delSp modSp mod modClrScheme chgLayout">
        <pc:chgData name="Allyson Taylor" userId="50931623-f4f6-4f57-b91e-6ee8e9923c86" providerId="ADAL" clId="{33D09CE0-BEB1-431A-9CEB-D830C2B00131}" dt="2022-03-16T16:40:38.597" v="337" actId="14100"/>
        <pc:sldMkLst>
          <pc:docMk/>
          <pc:sldMk cId="1679809824" sldId="264"/>
        </pc:sldMkLst>
        <pc:spChg chg="mod">
          <ac:chgData name="Allyson Taylor" userId="50931623-f4f6-4f57-b91e-6ee8e9923c86" providerId="ADAL" clId="{33D09CE0-BEB1-431A-9CEB-D830C2B00131}" dt="2022-03-16T15:08:55.696" v="287" actId="26606"/>
          <ac:spMkLst>
            <pc:docMk/>
            <pc:sldMk cId="1679809824" sldId="264"/>
            <ac:spMk id="2" creationId="{51695B4B-C731-4744-9E93-CE37CE1553A0}"/>
          </ac:spMkLst>
        </pc:spChg>
        <pc:spChg chg="mod ord">
          <ac:chgData name="Allyson Taylor" userId="50931623-f4f6-4f57-b91e-6ee8e9923c86" providerId="ADAL" clId="{33D09CE0-BEB1-431A-9CEB-D830C2B00131}" dt="2022-03-16T16:40:38.597" v="337" actId="14100"/>
          <ac:spMkLst>
            <pc:docMk/>
            <pc:sldMk cId="1679809824" sldId="264"/>
            <ac:spMk id="3" creationId="{617A38B7-A27F-4B40-AC23-106324439CBC}"/>
          </ac:spMkLst>
        </pc:spChg>
        <pc:spChg chg="add del mod">
          <ac:chgData name="Allyson Taylor" userId="50931623-f4f6-4f57-b91e-6ee8e9923c86" providerId="ADAL" clId="{33D09CE0-BEB1-431A-9CEB-D830C2B00131}" dt="2022-03-16T15:08:44.290" v="282" actId="478"/>
          <ac:spMkLst>
            <pc:docMk/>
            <pc:sldMk cId="1679809824" sldId="264"/>
            <ac:spMk id="7" creationId="{F3B4135F-E983-490C-B319-CE669F4C301C}"/>
          </ac:spMkLst>
        </pc:spChg>
        <pc:spChg chg="add del mod">
          <ac:chgData name="Allyson Taylor" userId="50931623-f4f6-4f57-b91e-6ee8e9923c86" providerId="ADAL" clId="{33D09CE0-BEB1-431A-9CEB-D830C2B00131}" dt="2022-03-16T15:08:52.912" v="284" actId="26606"/>
          <ac:spMkLst>
            <pc:docMk/>
            <pc:sldMk cId="1679809824" sldId="264"/>
            <ac:spMk id="11" creationId="{77C75733-E4F7-A0A2-DFC4-F34FC4723431}"/>
          </ac:spMkLst>
        </pc:spChg>
        <pc:spChg chg="add del mod">
          <ac:chgData name="Allyson Taylor" userId="50931623-f4f6-4f57-b91e-6ee8e9923c86" providerId="ADAL" clId="{33D09CE0-BEB1-431A-9CEB-D830C2B00131}" dt="2022-03-16T15:08:52.912" v="284" actId="26606"/>
          <ac:spMkLst>
            <pc:docMk/>
            <pc:sldMk cId="1679809824" sldId="264"/>
            <ac:spMk id="13" creationId="{59560F56-77C3-BF2B-141D-E5CBF3FCBD28}"/>
          </ac:spMkLst>
        </pc:spChg>
        <pc:picChg chg="del">
          <ac:chgData name="Allyson Taylor" userId="50931623-f4f6-4f57-b91e-6ee8e9923c86" providerId="ADAL" clId="{33D09CE0-BEB1-431A-9CEB-D830C2B00131}" dt="2022-03-16T15:06:14.120" v="267" actId="478"/>
          <ac:picMkLst>
            <pc:docMk/>
            <pc:sldMk cId="1679809824" sldId="264"/>
            <ac:picMk id="4" creationId="{59BF0F9C-AE45-4ED2-AA77-E5842B280C3A}"/>
          </ac:picMkLst>
        </pc:picChg>
        <pc:picChg chg="add mod">
          <ac:chgData name="Allyson Taylor" userId="50931623-f4f6-4f57-b91e-6ee8e9923c86" providerId="ADAL" clId="{33D09CE0-BEB1-431A-9CEB-D830C2B00131}" dt="2022-03-16T15:09:27.105" v="292" actId="1076"/>
          <ac:picMkLst>
            <pc:docMk/>
            <pc:sldMk cId="1679809824" sldId="264"/>
            <ac:picMk id="6" creationId="{548AF851-A823-4E33-A664-CA5EFD57B812}"/>
          </ac:picMkLst>
        </pc:picChg>
      </pc:sldChg>
      <pc:sldChg chg="delSp del mod ord">
        <pc:chgData name="Allyson Taylor" userId="50931623-f4f6-4f57-b91e-6ee8e9923c86" providerId="ADAL" clId="{33D09CE0-BEB1-431A-9CEB-D830C2B00131}" dt="2022-03-16T16:38:15.302" v="330" actId="2696"/>
        <pc:sldMkLst>
          <pc:docMk/>
          <pc:sldMk cId="2319330529" sldId="265"/>
        </pc:sldMkLst>
        <pc:picChg chg="del">
          <ac:chgData name="Allyson Taylor" userId="50931623-f4f6-4f57-b91e-6ee8e9923c86" providerId="ADAL" clId="{33D09CE0-BEB1-431A-9CEB-D830C2B00131}" dt="2022-03-16T16:38:09.769" v="329" actId="478"/>
          <ac:picMkLst>
            <pc:docMk/>
            <pc:sldMk cId="2319330529" sldId="265"/>
            <ac:picMk id="4" creationId="{82FA8D4C-C16F-476C-BFE7-C485A39429B5}"/>
          </ac:picMkLst>
        </pc:picChg>
      </pc:sldChg>
      <pc:sldChg chg="modSp add mod ord">
        <pc:chgData name="Allyson Taylor" userId="50931623-f4f6-4f57-b91e-6ee8e9923c86" providerId="ADAL" clId="{33D09CE0-BEB1-431A-9CEB-D830C2B00131}" dt="2022-03-16T15:02:24.734" v="201" actId="20577"/>
        <pc:sldMkLst>
          <pc:docMk/>
          <pc:sldMk cId="2893428258" sldId="266"/>
        </pc:sldMkLst>
        <pc:spChg chg="mod">
          <ac:chgData name="Allyson Taylor" userId="50931623-f4f6-4f57-b91e-6ee8e9923c86" providerId="ADAL" clId="{33D09CE0-BEB1-431A-9CEB-D830C2B00131}" dt="2022-03-16T15:02:24.734" v="201" actId="20577"/>
          <ac:spMkLst>
            <pc:docMk/>
            <pc:sldMk cId="2893428258" sldId="266"/>
            <ac:spMk id="11" creationId="{6D471C99-0D79-D13D-9ED8-0A6559D8F622}"/>
          </ac:spMkLst>
        </pc:spChg>
      </pc:sldChg>
      <pc:sldChg chg="add del">
        <pc:chgData name="Allyson Taylor" userId="50931623-f4f6-4f57-b91e-6ee8e9923c86" providerId="ADAL" clId="{33D09CE0-BEB1-431A-9CEB-D830C2B00131}" dt="2022-03-16T16:38:32.284" v="336" actId="47"/>
        <pc:sldMkLst>
          <pc:docMk/>
          <pc:sldMk cId="2823592059" sldId="267"/>
        </pc:sldMkLst>
      </pc:sldChg>
      <pc:sldChg chg="modSp add mod ord">
        <pc:chgData name="Allyson Taylor" userId="50931623-f4f6-4f57-b91e-6ee8e9923c86" providerId="ADAL" clId="{33D09CE0-BEB1-431A-9CEB-D830C2B00131}" dt="2022-03-16T16:38:28.991" v="335" actId="27636"/>
        <pc:sldMkLst>
          <pc:docMk/>
          <pc:sldMk cId="719832847" sldId="268"/>
        </pc:sldMkLst>
        <pc:spChg chg="mod">
          <ac:chgData name="Allyson Taylor" userId="50931623-f4f6-4f57-b91e-6ee8e9923c86" providerId="ADAL" clId="{33D09CE0-BEB1-431A-9CEB-D830C2B00131}" dt="2022-03-16T16:38:28.991" v="335" actId="27636"/>
          <ac:spMkLst>
            <pc:docMk/>
            <pc:sldMk cId="719832847" sldId="268"/>
            <ac:spMk id="3" creationId="{1929EE7A-ED01-4C4B-ABE8-9FB0B817305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88F0A-A6EB-49A8-9220-870EB6145B36}" type="datetimeFigureOut">
              <a:rPr lang="en-GB" smtClean="0"/>
              <a:t>06/04/2022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945FB-EEC3-45AB-816E-21227F54B12E}" type="slidenum">
              <a:rPr lang="en-GB" smtClean="0"/>
              <a:t>‹#›</a:t>
            </a:fld>
            <a:endParaRPr lang="en-GB"/>
          </a:p>
        </p:txBody>
      </p:sp>
    </p:spTree>
    <p:extLst>
      <p:ext uri="{BB962C8B-B14F-4D97-AF65-F5344CB8AC3E}">
        <p14:creationId xmlns:p14="http://schemas.microsoft.com/office/powerpoint/2010/main" val="3579467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greeting as call and response as you wish. Encourage responses, someone gardening, planting, weeding or harvesting. Tending the plants.</a:t>
            </a:r>
          </a:p>
        </p:txBody>
      </p:sp>
      <p:sp>
        <p:nvSpPr>
          <p:cNvPr id="4" name="Slide Number Placeholder 3"/>
          <p:cNvSpPr>
            <a:spLocks noGrp="1"/>
          </p:cNvSpPr>
          <p:nvPr>
            <p:ph type="sldNum" sz="quarter" idx="5"/>
          </p:nvPr>
        </p:nvSpPr>
        <p:spPr/>
        <p:txBody>
          <a:bodyPr/>
          <a:lstStyle/>
          <a:p>
            <a:fld id="{D41945FB-EEC3-45AB-816E-21227F54B12E}" type="slidenum">
              <a:rPr lang="en-GB" smtClean="0"/>
              <a:t>1</a:t>
            </a:fld>
            <a:endParaRPr lang="en-GB"/>
          </a:p>
        </p:txBody>
      </p:sp>
    </p:spTree>
    <p:extLst>
      <p:ext uri="{BB962C8B-B14F-4D97-AF65-F5344CB8AC3E}">
        <p14:creationId xmlns:p14="http://schemas.microsoft.com/office/powerpoint/2010/main" val="3830272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rock formation is known locally as Mary watching over the Tomb (It is in South America). Looking at the outline it could be a woman lying on her side and weeping.</a:t>
            </a:r>
          </a:p>
        </p:txBody>
      </p:sp>
      <p:sp>
        <p:nvSpPr>
          <p:cNvPr id="4" name="Slide Number Placeholder 3"/>
          <p:cNvSpPr>
            <a:spLocks noGrp="1"/>
          </p:cNvSpPr>
          <p:nvPr>
            <p:ph type="sldNum" sz="quarter" idx="5"/>
          </p:nvPr>
        </p:nvSpPr>
        <p:spPr/>
        <p:txBody>
          <a:bodyPr/>
          <a:lstStyle/>
          <a:p>
            <a:fld id="{D41945FB-EEC3-45AB-816E-21227F54B12E}" type="slidenum">
              <a:rPr lang="en-GB" smtClean="0"/>
              <a:t>2</a:t>
            </a:fld>
            <a:endParaRPr lang="en-GB"/>
          </a:p>
        </p:txBody>
      </p:sp>
    </p:spTree>
    <p:extLst>
      <p:ext uri="{BB962C8B-B14F-4D97-AF65-F5344CB8AC3E}">
        <p14:creationId xmlns:p14="http://schemas.microsoft.com/office/powerpoint/2010/main" val="136695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stilling. This image is used in other PPTs to indicate when a Bible reading features.</a:t>
            </a:r>
          </a:p>
        </p:txBody>
      </p:sp>
      <p:sp>
        <p:nvSpPr>
          <p:cNvPr id="4" name="Slide Number Placeholder 3"/>
          <p:cNvSpPr>
            <a:spLocks noGrp="1"/>
          </p:cNvSpPr>
          <p:nvPr>
            <p:ph type="sldNum" sz="quarter" idx="5"/>
          </p:nvPr>
        </p:nvSpPr>
        <p:spPr/>
        <p:txBody>
          <a:bodyPr/>
          <a:lstStyle/>
          <a:p>
            <a:fld id="{D41945FB-EEC3-45AB-816E-21227F54B12E}" type="slidenum">
              <a:rPr lang="en-GB" smtClean="0"/>
              <a:t>3</a:t>
            </a:fld>
            <a:endParaRPr lang="en-GB"/>
          </a:p>
        </p:txBody>
      </p:sp>
    </p:spTree>
    <p:extLst>
      <p:ext uri="{BB962C8B-B14F-4D97-AF65-F5344CB8AC3E}">
        <p14:creationId xmlns:p14="http://schemas.microsoft.com/office/powerpoint/2010/main" val="1637981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possible invite a second voice or more to read the passage aloud, unpacking any unfamiliar language. Invite everyone to say </a:t>
            </a:r>
            <a:r>
              <a:rPr lang="en-GB" dirty="0" err="1"/>
              <a:t>Rabboni</a:t>
            </a:r>
            <a:r>
              <a:rPr lang="en-GB" dirty="0"/>
              <a:t>. You may find pupils doling this to staff after!</a:t>
            </a:r>
          </a:p>
        </p:txBody>
      </p:sp>
      <p:sp>
        <p:nvSpPr>
          <p:cNvPr id="4" name="Slide Number Placeholder 3"/>
          <p:cNvSpPr>
            <a:spLocks noGrp="1"/>
          </p:cNvSpPr>
          <p:nvPr>
            <p:ph type="sldNum" sz="quarter" idx="5"/>
          </p:nvPr>
        </p:nvSpPr>
        <p:spPr/>
        <p:txBody>
          <a:bodyPr/>
          <a:lstStyle/>
          <a:p>
            <a:fld id="{D41945FB-EEC3-45AB-816E-21227F54B12E}" type="slidenum">
              <a:rPr lang="en-GB" smtClean="0"/>
              <a:t>4</a:t>
            </a:fld>
            <a:endParaRPr lang="en-GB"/>
          </a:p>
        </p:txBody>
      </p:sp>
    </p:spTree>
    <p:extLst>
      <p:ext uri="{BB962C8B-B14F-4D97-AF65-F5344CB8AC3E}">
        <p14:creationId xmlns:p14="http://schemas.microsoft.com/office/powerpoint/2010/main" val="3464959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Mary does not recognise Jesus, This picture of someone looking in a mirror suggests Jesus sees who we are and we can see him in others as well as ourselves. But we may not </a:t>
            </a:r>
            <a:r>
              <a:rPr lang="en-GB" i="1" dirty="0"/>
              <a:t>recognise </a:t>
            </a:r>
            <a:r>
              <a:rPr lang="en-GB" dirty="0"/>
              <a:t>the Christ in ourselves or others.</a:t>
            </a:r>
          </a:p>
        </p:txBody>
      </p:sp>
      <p:sp>
        <p:nvSpPr>
          <p:cNvPr id="4" name="Slide Number Placeholder 3"/>
          <p:cNvSpPr>
            <a:spLocks noGrp="1"/>
          </p:cNvSpPr>
          <p:nvPr>
            <p:ph type="sldNum" sz="quarter" idx="5"/>
          </p:nvPr>
        </p:nvSpPr>
        <p:spPr/>
        <p:txBody>
          <a:bodyPr/>
          <a:lstStyle/>
          <a:p>
            <a:fld id="{D41945FB-EEC3-45AB-816E-21227F54B12E}" type="slidenum">
              <a:rPr lang="en-GB" smtClean="0"/>
              <a:t>5</a:t>
            </a:fld>
            <a:endParaRPr lang="en-GB"/>
          </a:p>
        </p:txBody>
      </p:sp>
    </p:spTree>
    <p:extLst>
      <p:ext uri="{BB962C8B-B14F-4D97-AF65-F5344CB8AC3E}">
        <p14:creationId xmlns:p14="http://schemas.microsoft.com/office/powerpoint/2010/main" val="297683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Mary thought the body had been taken away or stolen. Jesus said her name. Ascended may be a new term. Meaning ‘to rise to heaven’.</a:t>
            </a:r>
          </a:p>
          <a:p>
            <a:r>
              <a:rPr lang="en-GB" dirty="0"/>
              <a:t>Let’s wonder – She was not expecting to see him, believing he was gone for good. He may have looked different, been in shadow so hard to see, it may have been very early so still only half light… invite ideas.</a:t>
            </a:r>
          </a:p>
        </p:txBody>
      </p:sp>
      <p:sp>
        <p:nvSpPr>
          <p:cNvPr id="4" name="Slide Number Placeholder 3"/>
          <p:cNvSpPr>
            <a:spLocks noGrp="1"/>
          </p:cNvSpPr>
          <p:nvPr>
            <p:ph type="sldNum" sz="quarter" idx="5"/>
          </p:nvPr>
        </p:nvSpPr>
        <p:spPr/>
        <p:txBody>
          <a:bodyPr/>
          <a:lstStyle/>
          <a:p>
            <a:fld id="{D41945FB-EEC3-45AB-816E-21227F54B12E}" type="slidenum">
              <a:rPr lang="en-GB" smtClean="0"/>
              <a:t>6</a:t>
            </a:fld>
            <a:endParaRPr lang="en-GB"/>
          </a:p>
        </p:txBody>
      </p:sp>
    </p:spTree>
    <p:extLst>
      <p:ext uri="{BB962C8B-B14F-4D97-AF65-F5344CB8AC3E}">
        <p14:creationId xmlns:p14="http://schemas.microsoft.com/office/powerpoint/2010/main" val="2030686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always, invite those present to join the prayer or listen and reflect as they choose. </a:t>
            </a:r>
          </a:p>
        </p:txBody>
      </p:sp>
      <p:sp>
        <p:nvSpPr>
          <p:cNvPr id="4" name="Slide Number Placeholder 3"/>
          <p:cNvSpPr>
            <a:spLocks noGrp="1"/>
          </p:cNvSpPr>
          <p:nvPr>
            <p:ph type="sldNum" sz="quarter" idx="5"/>
          </p:nvPr>
        </p:nvSpPr>
        <p:spPr/>
        <p:txBody>
          <a:bodyPr/>
          <a:lstStyle/>
          <a:p>
            <a:fld id="{D41945FB-EEC3-45AB-816E-21227F54B12E}" type="slidenum">
              <a:rPr lang="en-GB" smtClean="0"/>
              <a:t>7</a:t>
            </a:fld>
            <a:endParaRPr lang="en-GB"/>
          </a:p>
        </p:txBody>
      </p:sp>
    </p:spTree>
    <p:extLst>
      <p:ext uri="{BB962C8B-B14F-4D97-AF65-F5344CB8AC3E}">
        <p14:creationId xmlns:p14="http://schemas.microsoft.com/office/powerpoint/2010/main" val="811714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Sending out, perhaps suggesting how a gardener is like Christ – nurturing</a:t>
            </a:r>
            <a:r>
              <a:rPr lang="en-GB"/>
              <a:t>, growing </a:t>
            </a:r>
            <a:r>
              <a:rPr lang="en-GB" dirty="0"/>
              <a:t>in faith, trusting in the wonder of the world.</a:t>
            </a:r>
          </a:p>
        </p:txBody>
      </p:sp>
      <p:sp>
        <p:nvSpPr>
          <p:cNvPr id="4" name="Slide Number Placeholder 3"/>
          <p:cNvSpPr>
            <a:spLocks noGrp="1"/>
          </p:cNvSpPr>
          <p:nvPr>
            <p:ph type="sldNum" sz="quarter" idx="5"/>
          </p:nvPr>
        </p:nvSpPr>
        <p:spPr/>
        <p:txBody>
          <a:bodyPr/>
          <a:lstStyle/>
          <a:p>
            <a:fld id="{D41945FB-EEC3-45AB-816E-21227F54B12E}" type="slidenum">
              <a:rPr lang="en-GB" smtClean="0"/>
              <a:t>8</a:t>
            </a:fld>
            <a:endParaRPr lang="en-GB"/>
          </a:p>
        </p:txBody>
      </p:sp>
    </p:spTree>
    <p:extLst>
      <p:ext uri="{BB962C8B-B14F-4D97-AF65-F5344CB8AC3E}">
        <p14:creationId xmlns:p14="http://schemas.microsoft.com/office/powerpoint/2010/main" val="4244274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69268" y="1046988"/>
            <a:ext cx="7315200" cy="51206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BB3B8FD9-E19A-42BF-B09A-2B90234D94CB}" type="slidenum">
              <a:rPr lang="en-GB" smtClean="0"/>
              <a:t>‹#›</a:t>
            </a:fld>
            <a:endParaRPr lang="en-GB"/>
          </a:p>
        </p:txBody>
      </p:sp>
    </p:spTree>
    <p:extLst>
      <p:ext uri="{BB962C8B-B14F-4D97-AF65-F5344CB8AC3E}">
        <p14:creationId xmlns:p14="http://schemas.microsoft.com/office/powerpoint/2010/main" val="2490917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1037492"/>
            <a:ext cx="347472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1037492"/>
            <a:ext cx="347472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BB3B8FD9-E19A-42BF-B09A-2B90234D94CB}" type="slidenum">
              <a:rPr lang="en-GB" smtClean="0"/>
              <a:t>‹#›</a:t>
            </a:fld>
            <a:endParaRPr lang="en-GB"/>
          </a:p>
        </p:txBody>
      </p:sp>
    </p:spTree>
    <p:extLst>
      <p:ext uri="{BB962C8B-B14F-4D97-AF65-F5344CB8AC3E}">
        <p14:creationId xmlns:p14="http://schemas.microsoft.com/office/powerpoint/2010/main" val="656832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BB3B8FD9-E19A-42BF-B09A-2B90234D94CB}" type="slidenum">
              <a:rPr lang="en-GB" smtClean="0"/>
              <a:t>‹#›</a:t>
            </a:fld>
            <a:endParaRPr lang="en-GB"/>
          </a:p>
        </p:txBody>
      </p:sp>
    </p:spTree>
    <p:extLst>
      <p:ext uri="{BB962C8B-B14F-4D97-AF65-F5344CB8AC3E}">
        <p14:creationId xmlns:p14="http://schemas.microsoft.com/office/powerpoint/2010/main" val="1635193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1025398"/>
            <a:ext cx="3443590" cy="5832602"/>
          </a:xfrm>
          <a:prstGeom prst="rect">
            <a:avLst/>
          </a:prstGeom>
          <a:solidFill>
            <a:srgbClr val="0092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390283"/>
            <a:ext cx="2947482" cy="4601183"/>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8" name="Rectangle 37"/>
          <p:cNvSpPr/>
          <p:nvPr/>
        </p:nvSpPr>
        <p:spPr>
          <a:xfrm>
            <a:off x="11296357" y="1025397"/>
            <a:ext cx="903555" cy="58326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1037922"/>
            <a:ext cx="7315200" cy="5120640"/>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584898" y="6356350"/>
            <a:ext cx="1530927" cy="365125"/>
          </a:xfrm>
          <a:prstGeom prst="rect">
            <a:avLst/>
          </a:prstGeom>
        </p:spPr>
        <p:txBody>
          <a:bodyPr vert="horz" lIns="91440" tIns="45720" rIns="91440" bIns="45720" rtlCol="0" anchor="ctr"/>
          <a:lstStyle>
            <a:lvl1pPr algn="r">
              <a:defRPr sz="1200" b="0" i="0" baseline="0">
                <a:solidFill>
                  <a:srgbClr val="0092C8"/>
                </a:solidFill>
                <a:latin typeface="Cooper Hewitt Book" pitchFamily="2" charset="77"/>
              </a:defRPr>
            </a:lvl1pPr>
          </a:lstStyle>
          <a:p>
            <a:fld id="{BB3B8FD9-E19A-42BF-B09A-2B90234D94CB}" type="slidenum">
              <a:rPr lang="en-GB" smtClean="0"/>
              <a:t>‹#›</a:t>
            </a:fld>
            <a:endParaRPr lang="en-GB"/>
          </a:p>
        </p:txBody>
      </p:sp>
      <p:pic>
        <p:nvPicPr>
          <p:cNvPr id="9" name="Picture 8">
            <a:extLst>
              <a:ext uri="{FF2B5EF4-FFF2-40B4-BE49-F238E27FC236}">
                <a16:creationId xmlns:a16="http://schemas.microsoft.com/office/drawing/2014/main" id="{05E69E68-56E0-F14C-80E6-E171DC9A4E3E}"/>
              </a:ext>
            </a:extLst>
          </p:cNvPr>
          <p:cNvPicPr>
            <a:picLocks noChangeAspect="1"/>
          </p:cNvPicPr>
          <p:nvPr/>
        </p:nvPicPr>
        <p:blipFill>
          <a:blip r:embed="rId5"/>
          <a:stretch>
            <a:fillRect/>
          </a:stretch>
        </p:blipFill>
        <p:spPr>
          <a:xfrm>
            <a:off x="252918" y="234884"/>
            <a:ext cx="4438352" cy="618855"/>
          </a:xfrm>
          <a:prstGeom prst="rect">
            <a:avLst/>
          </a:prstGeom>
        </p:spPr>
      </p:pic>
    </p:spTree>
    <p:extLst>
      <p:ext uri="{BB962C8B-B14F-4D97-AF65-F5344CB8AC3E}">
        <p14:creationId xmlns:p14="http://schemas.microsoft.com/office/powerpoint/2010/main" val="128579721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6" r:id="rId3"/>
  </p:sldLayoutIdLst>
  <p:txStyles>
    <p:titleStyle>
      <a:lvl1pPr algn="l" defTabSz="914400" rtl="0" eaLnBrk="1" latinLnBrk="0" hangingPunct="1">
        <a:lnSpc>
          <a:spcPct val="90000"/>
        </a:lnSpc>
        <a:spcBef>
          <a:spcPct val="0"/>
        </a:spcBef>
        <a:buNone/>
        <a:defRPr sz="3600" b="1" i="0" kern="1200" spc="-60" baseline="0">
          <a:solidFill>
            <a:srgbClr val="FFFFFF"/>
          </a:solidFill>
          <a:latin typeface="Calibri" panose="020F0502020204030204" pitchFamily="34" charset="0"/>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1" i="0" kern="1200" baseline="0">
          <a:solidFill>
            <a:schemeClr val="tx1">
              <a:lumMod val="65000"/>
              <a:lumOff val="35000"/>
            </a:schemeClr>
          </a:solidFill>
          <a:latin typeface="Calibri" panose="020F0502020204030204" pitchFamily="34"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baseline="0">
          <a:solidFill>
            <a:schemeClr val="tx1">
              <a:lumMod val="65000"/>
              <a:lumOff val="35000"/>
            </a:schemeClr>
          </a:solidFill>
          <a:latin typeface="Calibri" panose="020F0502020204030204" pitchFamily="34"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baseline="0">
          <a:solidFill>
            <a:schemeClr val="tx1">
              <a:lumMod val="65000"/>
              <a:lumOff val="35000"/>
            </a:schemeClr>
          </a:solidFill>
          <a:latin typeface="Calibri" panose="020F0502020204030204" pitchFamily="34"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baseline="0">
          <a:solidFill>
            <a:schemeClr val="tx1">
              <a:lumMod val="65000"/>
              <a:lumOff val="35000"/>
            </a:schemeClr>
          </a:solidFill>
          <a:latin typeface="Calibri" panose="020F0502020204030204" pitchFamily="34"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baseline="0">
          <a:solidFill>
            <a:schemeClr val="tx1">
              <a:lumMod val="65000"/>
              <a:lumOff val="35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lickr.com/photos/tonythemisfit/349566486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flickr.com/photos/carolemage/1854811225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foto.wuestenigel.com/word-listen-in-between-earphon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freepngimg.com/png/3831-key-in-hand-png-imag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flickr.com/photos/tonythemisfit/349566486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9EE7A-ED01-4C4B-ABE8-9FB0B817305B}"/>
              </a:ext>
            </a:extLst>
          </p:cNvPr>
          <p:cNvSpPr>
            <a:spLocks noGrp="1"/>
          </p:cNvSpPr>
          <p:nvPr>
            <p:ph type="title"/>
          </p:nvPr>
        </p:nvSpPr>
        <p:spPr>
          <a:xfrm>
            <a:off x="252919" y="1390283"/>
            <a:ext cx="2947482" cy="4601183"/>
          </a:xfrm>
        </p:spPr>
        <p:txBody>
          <a:bodyPr anchor="t">
            <a:normAutofit fontScale="90000"/>
          </a:bodyPr>
          <a:lstStyle/>
          <a:p>
            <a:pPr marL="0" marR="0" indent="0">
              <a:spcBef>
                <a:spcPts val="0"/>
              </a:spcBef>
              <a:spcAft>
                <a:spcPts val="600"/>
              </a:spcAft>
            </a:pPr>
            <a:r>
              <a:rPr lang="en-GB" kern="1400" dirty="0">
                <a:ln>
                  <a:noFill/>
                </a:ln>
                <a:effectLst/>
              </a:rPr>
              <a:t>We say together:</a:t>
            </a:r>
            <a:br>
              <a:rPr lang="en-GB" kern="1400" dirty="0">
                <a:ln>
                  <a:noFill/>
                </a:ln>
                <a:effectLst/>
              </a:rPr>
            </a:br>
            <a:br>
              <a:rPr lang="en-GB" kern="1400" dirty="0">
                <a:ln>
                  <a:noFill/>
                </a:ln>
                <a:effectLst/>
              </a:rPr>
            </a:br>
            <a:r>
              <a:rPr lang="en-GB" kern="1400" dirty="0">
                <a:ln>
                  <a:noFill/>
                </a:ln>
                <a:effectLst/>
              </a:rPr>
              <a:t>A new day has dawned;</a:t>
            </a:r>
          </a:p>
          <a:p>
            <a:pPr marL="0" marR="0" indent="0">
              <a:spcBef>
                <a:spcPts val="0"/>
              </a:spcBef>
              <a:spcAft>
                <a:spcPts val="600"/>
              </a:spcAft>
            </a:pPr>
            <a:r>
              <a:rPr lang="en-GB" b="1" kern="1400" dirty="0">
                <a:ln>
                  <a:noFill/>
                </a:ln>
                <a:effectLst/>
              </a:rPr>
              <a:t>Fill us with faith and hope.</a:t>
            </a:r>
            <a:br>
              <a:rPr lang="en-GB" b="1" kern="1400" dirty="0">
                <a:ln>
                  <a:noFill/>
                </a:ln>
                <a:effectLst/>
              </a:rPr>
            </a:br>
            <a:br>
              <a:rPr lang="en-GB" b="1" kern="1400" dirty="0">
                <a:ln>
                  <a:noFill/>
                </a:ln>
                <a:effectLst/>
              </a:rPr>
            </a:br>
            <a:r>
              <a:rPr lang="en-GB" b="1" kern="1400" dirty="0">
                <a:ln>
                  <a:noFill/>
                </a:ln>
                <a:effectLst/>
              </a:rPr>
              <a:t>What do you see in this photo?</a:t>
            </a:r>
            <a:endParaRPr lang="en-GB" kern="1400" dirty="0">
              <a:ln>
                <a:noFill/>
              </a:ln>
              <a:effectLst/>
            </a:endParaRPr>
          </a:p>
          <a:p>
            <a:pPr marL="0" marR="0" indent="0">
              <a:spcBef>
                <a:spcPts val="0"/>
              </a:spcBef>
              <a:spcAft>
                <a:spcPts val="600"/>
              </a:spcAft>
            </a:pPr>
            <a:r>
              <a:rPr lang="en-GB" kern="1400" dirty="0">
                <a:ln>
                  <a:noFill/>
                </a:ln>
                <a:effectLst/>
              </a:rPr>
              <a:t> </a:t>
            </a:r>
          </a:p>
          <a:p>
            <a:endParaRPr lang="en-GB" dirty="0"/>
          </a:p>
        </p:txBody>
      </p:sp>
      <p:pic>
        <p:nvPicPr>
          <p:cNvPr id="5" name="Picture 4" descr="A picture containing outdoor, grass, tree, person&#10;&#10;Description automatically generated">
            <a:extLst>
              <a:ext uri="{FF2B5EF4-FFF2-40B4-BE49-F238E27FC236}">
                <a16:creationId xmlns:a16="http://schemas.microsoft.com/office/drawing/2014/main" id="{9A91AB88-B9C0-45F6-BFEE-B666F23C5C4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36438" y="1046988"/>
            <a:ext cx="6380859" cy="5120640"/>
          </a:xfrm>
          <a:prstGeom prst="rect">
            <a:avLst/>
          </a:prstGeom>
          <a:noFill/>
        </p:spPr>
      </p:pic>
    </p:spTree>
    <p:extLst>
      <p:ext uri="{BB962C8B-B14F-4D97-AF65-F5344CB8AC3E}">
        <p14:creationId xmlns:p14="http://schemas.microsoft.com/office/powerpoint/2010/main" val="2200119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DA18-369A-421B-AF1C-39B7D4F69259}"/>
              </a:ext>
            </a:extLst>
          </p:cNvPr>
          <p:cNvSpPr>
            <a:spLocks noGrp="1"/>
          </p:cNvSpPr>
          <p:nvPr>
            <p:ph type="title"/>
          </p:nvPr>
        </p:nvSpPr>
        <p:spPr>
          <a:xfrm>
            <a:off x="252919" y="1390283"/>
            <a:ext cx="2947482" cy="4601183"/>
          </a:xfrm>
        </p:spPr>
        <p:txBody>
          <a:bodyPr anchor="t">
            <a:normAutofit fontScale="90000"/>
          </a:bodyPr>
          <a:lstStyle/>
          <a:p>
            <a:r>
              <a:rPr lang="en-GB" sz="3300" dirty="0"/>
              <a:t>Easter Reflection 2</a:t>
            </a:r>
            <a:br>
              <a:rPr lang="en-GB" sz="3300" dirty="0"/>
            </a:br>
            <a:r>
              <a:rPr lang="en-GB" sz="3300" dirty="0"/>
              <a:t>Mary and Jesus</a:t>
            </a:r>
            <a:br>
              <a:rPr lang="en-GB" sz="3300" dirty="0"/>
            </a:br>
            <a:br>
              <a:rPr lang="en-GB" sz="3300" dirty="0"/>
            </a:br>
            <a:br>
              <a:rPr lang="en-GB" sz="3300" dirty="0"/>
            </a:br>
            <a:br>
              <a:rPr lang="en-GB" sz="3300" dirty="0"/>
            </a:br>
            <a:br>
              <a:rPr lang="en-GB" sz="3300" dirty="0"/>
            </a:br>
            <a:br>
              <a:rPr lang="en-GB" sz="3300" dirty="0"/>
            </a:br>
            <a:r>
              <a:rPr lang="en-GB" sz="3300" dirty="0"/>
              <a:t>What do you see in this photo?</a:t>
            </a:r>
            <a:br>
              <a:rPr lang="en-GB" sz="3300" dirty="0"/>
            </a:br>
            <a:br>
              <a:rPr lang="en-GB" sz="3300" dirty="0"/>
            </a:br>
            <a:br>
              <a:rPr lang="en-GB" sz="3300" dirty="0"/>
            </a:br>
            <a:br>
              <a:rPr lang="en-GB" sz="3300" dirty="0"/>
            </a:br>
            <a:endParaRPr lang="en-GB" sz="3300" dirty="0"/>
          </a:p>
        </p:txBody>
      </p:sp>
      <p:pic>
        <p:nvPicPr>
          <p:cNvPr id="7" name="Content Placeholder 6" descr="A picture containing rock, outdoor, sky, mountain&#10;&#10;Description automatically generated">
            <a:extLst>
              <a:ext uri="{FF2B5EF4-FFF2-40B4-BE49-F238E27FC236}">
                <a16:creationId xmlns:a16="http://schemas.microsoft.com/office/drawing/2014/main" id="{97664E8C-BD80-41F7-8288-940B010571A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69268" y="1184148"/>
            <a:ext cx="7315200" cy="4846320"/>
          </a:xfrm>
          <a:noFill/>
        </p:spPr>
      </p:pic>
    </p:spTree>
    <p:extLst>
      <p:ext uri="{BB962C8B-B14F-4D97-AF65-F5344CB8AC3E}">
        <p14:creationId xmlns:p14="http://schemas.microsoft.com/office/powerpoint/2010/main" val="161434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D471C99-0D79-D13D-9ED8-0A6559D8F622}"/>
              </a:ext>
            </a:extLst>
          </p:cNvPr>
          <p:cNvSpPr>
            <a:spLocks noGrp="1"/>
          </p:cNvSpPr>
          <p:nvPr>
            <p:ph type="title"/>
          </p:nvPr>
        </p:nvSpPr>
        <p:spPr>
          <a:xfrm>
            <a:off x="252919" y="1390283"/>
            <a:ext cx="2947482" cy="4601183"/>
          </a:xfrm>
        </p:spPr>
        <p:txBody>
          <a:bodyPr anchor="t">
            <a:normAutofit/>
          </a:bodyPr>
          <a:lstStyle/>
          <a:p>
            <a:br>
              <a:rPr lang="en-US" b="1" dirty="0"/>
            </a:br>
            <a:r>
              <a:rPr lang="en-US" b="1" dirty="0"/>
              <a:t>Listen now to the word and wisdom of God</a:t>
            </a:r>
          </a:p>
        </p:txBody>
      </p:sp>
      <p:pic>
        <p:nvPicPr>
          <p:cNvPr id="12" name="Content Placeholder 11" descr="Text&#10;&#10;Description automatically generated with medium confidence">
            <a:extLst>
              <a:ext uri="{FF2B5EF4-FFF2-40B4-BE49-F238E27FC236}">
                <a16:creationId xmlns:a16="http://schemas.microsoft.com/office/drawing/2014/main" id="{FD1155A1-239C-4AFC-BE84-C6A3C9ABEB18}"/>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68738" y="1175147"/>
            <a:ext cx="7315200" cy="4864893"/>
          </a:xfrm>
          <a:noFill/>
        </p:spPr>
      </p:pic>
    </p:spTree>
    <p:extLst>
      <p:ext uri="{BB962C8B-B14F-4D97-AF65-F5344CB8AC3E}">
        <p14:creationId xmlns:p14="http://schemas.microsoft.com/office/powerpoint/2010/main" val="281513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3BF9AA-6697-4B29-B4BD-70DA71B02187}"/>
              </a:ext>
            </a:extLst>
          </p:cNvPr>
          <p:cNvSpPr txBox="1"/>
          <p:nvPr/>
        </p:nvSpPr>
        <p:spPr>
          <a:xfrm>
            <a:off x="999552" y="343600"/>
            <a:ext cx="10353075" cy="5828134"/>
          </a:xfrm>
          <a:prstGeom prst="rect">
            <a:avLst/>
          </a:prstGeom>
          <a:noFill/>
        </p:spPr>
        <p:txBody>
          <a:bodyPr wrap="square">
            <a:spAutoFit/>
          </a:bodyPr>
          <a:lstStyle/>
          <a:p>
            <a:pPr marL="0" marR="0" indent="0" algn="l">
              <a:lnSpc>
                <a:spcPct val="119000"/>
              </a:lnSpc>
              <a:spcBef>
                <a:spcPts val="0"/>
              </a:spcBef>
              <a:spcAft>
                <a:spcPts val="600"/>
              </a:spcAft>
            </a:pPr>
            <a:r>
              <a:rPr lang="en-GB" sz="2400" b="1" kern="1400" dirty="0">
                <a:ln>
                  <a:noFill/>
                </a:ln>
                <a:solidFill>
                  <a:srgbClr val="000000"/>
                </a:solidFill>
                <a:effectLst/>
                <a:latin typeface="Calibri" panose="020F0502020204030204" pitchFamily="34" charset="0"/>
              </a:rPr>
              <a:t>But Mary stood weeping outside the tomb. As she wept, she bent over to look into the tomb; and saw two angels in white, sitting where the body of Jesus had been lying, one at the head and the other at the feet. They said to her, ‘Woman, why are you weeping?’ She said to them, ‘They have taken away my Lord, and I do not know where they have laid him.’</a:t>
            </a:r>
            <a:endParaRPr lang="en-GB" sz="24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2400" b="1" kern="1400" dirty="0">
                <a:ln>
                  <a:noFill/>
                </a:ln>
                <a:solidFill>
                  <a:srgbClr val="000000"/>
                </a:solidFill>
                <a:effectLst/>
                <a:latin typeface="Calibri" panose="020F0502020204030204" pitchFamily="34" charset="0"/>
              </a:rPr>
              <a:t>When she had said this, she turned round and saw Jesus standing there, but she did not know that it was Jesus. Jesus said to her, ‘Woman, why are you weeping? For whom are you looking?’ Supposing him to be the gardener, she said to him, ‘Sir, if you have carried him away, tell me where you have laid him, and I will take him away.’ Jesus said to her, ‘Mary!’ She turned to him and said to him in Hebrew, ‘</a:t>
            </a:r>
            <a:r>
              <a:rPr lang="en-GB" sz="2400" b="1" kern="1400" dirty="0" err="1">
                <a:ln>
                  <a:noFill/>
                </a:ln>
                <a:solidFill>
                  <a:srgbClr val="000000"/>
                </a:solidFill>
                <a:effectLst/>
                <a:latin typeface="Calibri" panose="020F0502020204030204" pitchFamily="34" charset="0"/>
              </a:rPr>
              <a:t>Rabboni</a:t>
            </a:r>
            <a:r>
              <a:rPr lang="en-GB" sz="2400" b="1" kern="1400" dirty="0">
                <a:ln>
                  <a:noFill/>
                </a:ln>
                <a:solidFill>
                  <a:srgbClr val="000000"/>
                </a:solidFill>
                <a:effectLst/>
                <a:latin typeface="Calibri" panose="020F0502020204030204" pitchFamily="34" charset="0"/>
              </a:rPr>
              <a:t>!’ (which means teacher). Jesus said to her,’ Do not hold onto me because I have not yet ascended to the Father.’  </a:t>
            </a:r>
          </a:p>
          <a:p>
            <a:pPr marL="0" marR="0" indent="0" algn="r">
              <a:lnSpc>
                <a:spcPct val="119000"/>
              </a:lnSpc>
              <a:spcBef>
                <a:spcPts val="0"/>
              </a:spcBef>
              <a:spcAft>
                <a:spcPts val="600"/>
              </a:spcAft>
            </a:pPr>
            <a:r>
              <a:rPr lang="en-GB" b="1" i="1" kern="1400" dirty="0">
                <a:ln>
                  <a:noFill/>
                </a:ln>
                <a:solidFill>
                  <a:srgbClr val="000000"/>
                </a:solidFill>
                <a:effectLst/>
                <a:latin typeface="Calibri" panose="020F0502020204030204" pitchFamily="34" charset="0"/>
              </a:rPr>
              <a:t>John 20 NRSV</a:t>
            </a:r>
            <a:endParaRPr lang="en-GB" i="1"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113228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D471C99-0D79-D13D-9ED8-0A6559D8F622}"/>
              </a:ext>
            </a:extLst>
          </p:cNvPr>
          <p:cNvSpPr>
            <a:spLocks noGrp="1"/>
          </p:cNvSpPr>
          <p:nvPr>
            <p:ph type="title"/>
          </p:nvPr>
        </p:nvSpPr>
        <p:spPr>
          <a:xfrm>
            <a:off x="252919" y="1390283"/>
            <a:ext cx="2947482" cy="4601183"/>
          </a:xfrm>
        </p:spPr>
        <p:txBody>
          <a:bodyPr anchor="t">
            <a:normAutofit/>
          </a:bodyPr>
          <a:lstStyle/>
          <a:p>
            <a:br>
              <a:rPr lang="en-US" b="1" dirty="0"/>
            </a:br>
            <a:r>
              <a:rPr lang="en-US" dirty="0"/>
              <a:t>How does the Bible passage link to this </a:t>
            </a:r>
            <a:br>
              <a:rPr lang="en-US" dirty="0"/>
            </a:br>
            <a:r>
              <a:rPr lang="en-US" dirty="0"/>
              <a:t>picture?</a:t>
            </a:r>
            <a:endParaRPr lang="en-US" b="1" dirty="0"/>
          </a:p>
        </p:txBody>
      </p:sp>
      <p:pic>
        <p:nvPicPr>
          <p:cNvPr id="6" name="Picture 5" descr="A person looking at a painting&#10;&#10;Description automatically generated with medium confidence">
            <a:extLst>
              <a:ext uri="{FF2B5EF4-FFF2-40B4-BE49-F238E27FC236}">
                <a16:creationId xmlns:a16="http://schemas.microsoft.com/office/drawing/2014/main" id="{6380E8A2-6D32-48E2-9B60-D49FDE6DF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700" y="1390283"/>
            <a:ext cx="5715000" cy="3810000"/>
          </a:xfrm>
          <a:prstGeom prst="rect">
            <a:avLst/>
          </a:prstGeom>
        </p:spPr>
      </p:pic>
    </p:spTree>
    <p:extLst>
      <p:ext uri="{BB962C8B-B14F-4D97-AF65-F5344CB8AC3E}">
        <p14:creationId xmlns:p14="http://schemas.microsoft.com/office/powerpoint/2010/main" val="2893428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71975-B251-4CD4-8726-B3C678B1D24F}"/>
              </a:ext>
            </a:extLst>
          </p:cNvPr>
          <p:cNvSpPr>
            <a:spLocks noGrp="1"/>
          </p:cNvSpPr>
          <p:nvPr>
            <p:ph type="title"/>
          </p:nvPr>
        </p:nvSpPr>
        <p:spPr>
          <a:xfrm>
            <a:off x="252919" y="1390283"/>
            <a:ext cx="2947482" cy="4601183"/>
          </a:xfrm>
        </p:spPr>
        <p:txBody>
          <a:bodyPr anchor="t">
            <a:normAutofit/>
          </a:bodyPr>
          <a:lstStyle/>
          <a:p>
            <a:r>
              <a:rPr lang="en-GB" dirty="0"/>
              <a:t>Going deeper</a:t>
            </a:r>
            <a:br>
              <a:rPr lang="en-GB" dirty="0"/>
            </a:br>
            <a:br>
              <a:rPr lang="en-GB" dirty="0"/>
            </a:br>
            <a:endParaRPr lang="en-GB" dirty="0"/>
          </a:p>
        </p:txBody>
      </p:sp>
      <p:sp>
        <p:nvSpPr>
          <p:cNvPr id="3" name="Content Placeholder 2">
            <a:extLst>
              <a:ext uri="{FF2B5EF4-FFF2-40B4-BE49-F238E27FC236}">
                <a16:creationId xmlns:a16="http://schemas.microsoft.com/office/drawing/2014/main" id="{D0312C27-5076-4EE5-B09A-A9E82409E4EA}"/>
              </a:ext>
            </a:extLst>
          </p:cNvPr>
          <p:cNvSpPr>
            <a:spLocks noGrp="1"/>
          </p:cNvSpPr>
          <p:nvPr>
            <p:ph sz="half" idx="1"/>
          </p:nvPr>
        </p:nvSpPr>
        <p:spPr>
          <a:xfrm>
            <a:off x="3633239" y="1151129"/>
            <a:ext cx="4060139" cy="5120640"/>
          </a:xfrm>
        </p:spPr>
        <p:txBody>
          <a:bodyPr anchor="t">
            <a:normAutofit fontScale="85000" lnSpcReduction="20000"/>
          </a:bodyPr>
          <a:lstStyle/>
          <a:p>
            <a:pPr marL="0" marR="0" indent="0" algn="ctr">
              <a:spcBef>
                <a:spcPts val="0"/>
              </a:spcBef>
              <a:spcAft>
                <a:spcPts val="600"/>
              </a:spcAft>
              <a:buNone/>
            </a:pPr>
            <a:r>
              <a:rPr lang="en-GB" sz="2600" kern="1400" dirty="0" err="1">
                <a:ln>
                  <a:noFill/>
                </a:ln>
                <a:effectLst/>
              </a:rPr>
              <a:t>Thinkabouts</a:t>
            </a:r>
            <a:r>
              <a:rPr lang="en-GB" sz="2600" kern="1400" dirty="0">
                <a:ln>
                  <a:noFill/>
                </a:ln>
                <a:effectLst/>
              </a:rPr>
              <a:t>:</a:t>
            </a:r>
            <a:endParaRPr lang="en-GB" sz="2600" kern="1400" dirty="0">
              <a:ln>
                <a:noFill/>
              </a:ln>
              <a:solidFill>
                <a:srgbClr val="000000"/>
              </a:solidFill>
              <a:effectLst/>
              <a:latin typeface="Calibri" panose="020F0502020204030204" pitchFamily="34" charset="0"/>
            </a:endParaRPr>
          </a:p>
          <a:p>
            <a:pPr marR="0">
              <a:lnSpc>
                <a:spcPct val="119000"/>
              </a:lnSpc>
              <a:spcBef>
                <a:spcPts val="0"/>
              </a:spcBef>
              <a:spcAft>
                <a:spcPts val="600"/>
              </a:spcAft>
              <a:buClr>
                <a:schemeClr val="tx1"/>
              </a:buClr>
              <a:buFont typeface="Arial" panose="020B0604020202020204" pitchFamily="34" charset="0"/>
              <a:buChar char="•"/>
            </a:pPr>
            <a:r>
              <a:rPr lang="en-GB" sz="2600" kern="1400" dirty="0">
                <a:ln>
                  <a:noFill/>
                </a:ln>
                <a:solidFill>
                  <a:srgbClr val="000000"/>
                </a:solidFill>
                <a:effectLst/>
                <a:latin typeface="Calibri" panose="020F0502020204030204" pitchFamily="34" charset="0"/>
              </a:rPr>
              <a:t>What did Mary think had happened to Jesus’ body?</a:t>
            </a:r>
          </a:p>
          <a:p>
            <a:pPr marR="0">
              <a:lnSpc>
                <a:spcPct val="119000"/>
              </a:lnSpc>
              <a:spcBef>
                <a:spcPts val="0"/>
              </a:spcBef>
              <a:spcAft>
                <a:spcPts val="600"/>
              </a:spcAft>
              <a:buClr>
                <a:schemeClr val="tx1"/>
              </a:buClr>
              <a:buFont typeface="Arial" panose="020B0604020202020204" pitchFamily="34" charset="0"/>
              <a:buChar char="•"/>
            </a:pPr>
            <a:r>
              <a:rPr lang="en-GB" sz="2600" kern="1400" dirty="0">
                <a:ln>
                  <a:noFill/>
                </a:ln>
                <a:solidFill>
                  <a:srgbClr val="000000"/>
                </a:solidFill>
                <a:effectLst/>
                <a:latin typeface="Calibri" panose="020F0502020204030204" pitchFamily="34" charset="0"/>
              </a:rPr>
              <a:t>What word did Jesus say to help Mary see who he was?</a:t>
            </a:r>
          </a:p>
          <a:p>
            <a:pPr marR="0">
              <a:lnSpc>
                <a:spcPct val="119000"/>
              </a:lnSpc>
              <a:spcBef>
                <a:spcPts val="0"/>
              </a:spcBef>
              <a:spcAft>
                <a:spcPts val="600"/>
              </a:spcAft>
              <a:buClr>
                <a:schemeClr val="tx1"/>
              </a:buClr>
              <a:buFont typeface="Arial" panose="020B0604020202020204" pitchFamily="34" charset="0"/>
              <a:buChar char="•"/>
            </a:pPr>
            <a:r>
              <a:rPr lang="en-GB" sz="2600" kern="1400" dirty="0">
                <a:ln>
                  <a:noFill/>
                </a:ln>
                <a:solidFill>
                  <a:srgbClr val="000000"/>
                </a:solidFill>
                <a:effectLst/>
                <a:latin typeface="Calibri" panose="020F0502020204030204" pitchFamily="34" charset="0"/>
              </a:rPr>
              <a:t>What does Jesus mean by ‘ascended’ ?</a:t>
            </a:r>
          </a:p>
          <a:p>
            <a:pPr marL="0" marR="0" indent="0" algn="ctr">
              <a:lnSpc>
                <a:spcPct val="119000"/>
              </a:lnSpc>
              <a:spcBef>
                <a:spcPts val="0"/>
              </a:spcBef>
              <a:spcAft>
                <a:spcPts val="600"/>
              </a:spcAft>
              <a:buNone/>
            </a:pPr>
            <a:r>
              <a:rPr lang="en-GB" sz="1800" kern="1400" dirty="0">
                <a:ln>
                  <a:noFill/>
                </a:ln>
                <a:solidFill>
                  <a:srgbClr val="000000"/>
                </a:solidFill>
                <a:effectLst/>
                <a:latin typeface="Calibri" panose="020F0502020204030204" pitchFamily="34" charset="0"/>
              </a:rPr>
              <a:t> </a:t>
            </a:r>
          </a:p>
          <a:p>
            <a:pPr marL="0" marR="0" indent="0" algn="ctr">
              <a:spcBef>
                <a:spcPts val="0"/>
              </a:spcBef>
              <a:spcAft>
                <a:spcPts val="600"/>
              </a:spcAft>
              <a:buNone/>
            </a:pPr>
            <a:endParaRPr lang="en-GB" kern="1400" dirty="0">
              <a:ln>
                <a:noFill/>
              </a:ln>
              <a:effectLst/>
            </a:endParaRPr>
          </a:p>
          <a:p>
            <a:pPr marL="0" marR="0" indent="0" algn="ctr">
              <a:spcBef>
                <a:spcPts val="0"/>
              </a:spcBef>
              <a:spcAft>
                <a:spcPts val="600"/>
              </a:spcAft>
            </a:pPr>
            <a:endParaRPr lang="en-GB" kern="1400" dirty="0"/>
          </a:p>
          <a:p>
            <a:pPr marL="0" marR="0" indent="0" algn="ctr">
              <a:spcBef>
                <a:spcPts val="0"/>
              </a:spcBef>
              <a:spcAft>
                <a:spcPts val="600"/>
              </a:spcAft>
              <a:buNone/>
            </a:pPr>
            <a:endParaRPr lang="en-GB" kern="1400" dirty="0">
              <a:ln>
                <a:noFill/>
              </a:ln>
              <a:effectLst/>
            </a:endParaRPr>
          </a:p>
          <a:p>
            <a:pPr marL="0" marR="0" indent="0" algn="ctr">
              <a:spcBef>
                <a:spcPts val="0"/>
              </a:spcBef>
              <a:spcAft>
                <a:spcPts val="600"/>
              </a:spcAft>
              <a:buNone/>
            </a:pPr>
            <a:r>
              <a:rPr lang="en-GB" sz="2600" kern="1400" dirty="0">
                <a:ln>
                  <a:noFill/>
                </a:ln>
                <a:solidFill>
                  <a:srgbClr val="000000"/>
                </a:solidFill>
                <a:effectLst/>
                <a:latin typeface="Calibri" panose="020F0502020204030204" pitchFamily="34" charset="0"/>
              </a:rPr>
              <a:t>Let’s wonder:</a:t>
            </a:r>
          </a:p>
          <a:p>
            <a:pPr>
              <a:lnSpc>
                <a:spcPct val="119000"/>
              </a:lnSpc>
              <a:spcBef>
                <a:spcPts val="0"/>
              </a:spcBef>
              <a:spcAft>
                <a:spcPts val="600"/>
              </a:spcAft>
              <a:buClrTx/>
              <a:buSzPct val="113000"/>
              <a:buFont typeface="Arial" panose="020B0604020202020204" pitchFamily="34" charset="0"/>
              <a:buChar char="•"/>
            </a:pPr>
            <a:r>
              <a:rPr lang="en-GB" sz="2600" kern="1400" dirty="0">
                <a:ln>
                  <a:noFill/>
                </a:ln>
                <a:solidFill>
                  <a:srgbClr val="000000"/>
                </a:solidFill>
                <a:effectLst/>
                <a:latin typeface="Calibri" panose="020F0502020204030204" pitchFamily="34" charset="0"/>
              </a:rPr>
              <a:t>Why do </a:t>
            </a:r>
            <a:r>
              <a:rPr lang="en-GB" sz="2600" i="1" kern="1400" dirty="0">
                <a:ln>
                  <a:noFill/>
                </a:ln>
                <a:solidFill>
                  <a:srgbClr val="000000"/>
                </a:solidFill>
                <a:effectLst/>
                <a:latin typeface="Calibri" panose="020F0502020204030204" pitchFamily="34" charset="0"/>
              </a:rPr>
              <a:t>you</a:t>
            </a:r>
            <a:r>
              <a:rPr lang="en-GB" sz="2600" kern="1400" dirty="0">
                <a:ln>
                  <a:noFill/>
                </a:ln>
                <a:solidFill>
                  <a:srgbClr val="000000"/>
                </a:solidFill>
                <a:effectLst/>
                <a:latin typeface="Calibri" panose="020F0502020204030204" pitchFamily="34" charset="0"/>
              </a:rPr>
              <a:t> think that Mary did not recognise that Jesus stood in front of her?</a:t>
            </a:r>
          </a:p>
          <a:p>
            <a:pPr marL="0" marR="0" indent="0" algn="l">
              <a:lnSpc>
                <a:spcPct val="119000"/>
              </a:lnSpc>
              <a:spcBef>
                <a:spcPts val="0"/>
              </a:spcBef>
              <a:spcAft>
                <a:spcPts val="600"/>
              </a:spcAft>
              <a:buNone/>
            </a:pPr>
            <a:endParaRPr lang="en-GB" sz="1800" kern="1400" dirty="0">
              <a:ln>
                <a:noFill/>
              </a:ln>
              <a:solidFill>
                <a:srgbClr val="000000"/>
              </a:solidFill>
              <a:effectLst/>
              <a:latin typeface="Calibri" panose="020F0502020204030204" pitchFamily="34" charset="0"/>
            </a:endParaRPr>
          </a:p>
          <a:p>
            <a:endParaRPr lang="en-GB" dirty="0"/>
          </a:p>
        </p:txBody>
      </p:sp>
      <p:pic>
        <p:nvPicPr>
          <p:cNvPr id="4" name="Picture 3">
            <a:extLst>
              <a:ext uri="{FF2B5EF4-FFF2-40B4-BE49-F238E27FC236}">
                <a16:creationId xmlns:a16="http://schemas.microsoft.com/office/drawing/2014/main" id="{9F724EFD-4975-4487-A67A-55AFB84E8C3B}"/>
              </a:ext>
            </a:extLst>
          </p:cNvPr>
          <p:cNvPicPr>
            <a:picLocks noChangeAspect="1"/>
          </p:cNvPicPr>
          <p:nvPr/>
        </p:nvPicPr>
        <p:blipFill>
          <a:blip r:embed="rId3"/>
          <a:stretch>
            <a:fillRect/>
          </a:stretch>
        </p:blipFill>
        <p:spPr>
          <a:xfrm>
            <a:off x="7819990" y="1130332"/>
            <a:ext cx="3475021" cy="5121084"/>
          </a:xfrm>
          <a:prstGeom prst="rect">
            <a:avLst/>
          </a:prstGeom>
        </p:spPr>
      </p:pic>
    </p:spTree>
    <p:extLst>
      <p:ext uri="{BB962C8B-B14F-4D97-AF65-F5344CB8AC3E}">
        <p14:creationId xmlns:p14="http://schemas.microsoft.com/office/powerpoint/2010/main" val="106630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5B4B-C731-4744-9E93-CE37CE1553A0}"/>
              </a:ext>
            </a:extLst>
          </p:cNvPr>
          <p:cNvSpPr>
            <a:spLocks noGrp="1"/>
          </p:cNvSpPr>
          <p:nvPr>
            <p:ph type="title"/>
          </p:nvPr>
        </p:nvSpPr>
        <p:spPr>
          <a:xfrm>
            <a:off x="252919" y="1390283"/>
            <a:ext cx="2947482" cy="4601183"/>
          </a:xfrm>
        </p:spPr>
        <p:txBody>
          <a:bodyPr anchor="t">
            <a:normAutofit/>
          </a:bodyPr>
          <a:lstStyle/>
          <a:p>
            <a:r>
              <a:rPr lang="en-GB" dirty="0"/>
              <a:t>Reflection</a:t>
            </a:r>
          </a:p>
        </p:txBody>
      </p:sp>
      <p:pic>
        <p:nvPicPr>
          <p:cNvPr id="6" name="Picture 5">
            <a:extLst>
              <a:ext uri="{FF2B5EF4-FFF2-40B4-BE49-F238E27FC236}">
                <a16:creationId xmlns:a16="http://schemas.microsoft.com/office/drawing/2014/main" id="{548AF851-A823-4E33-A664-CA5EFD57B81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89789" y="4634031"/>
            <a:ext cx="3474720" cy="1627201"/>
          </a:xfrm>
          <a:prstGeom prst="rect">
            <a:avLst/>
          </a:prstGeom>
          <a:noFill/>
        </p:spPr>
      </p:pic>
      <p:sp>
        <p:nvSpPr>
          <p:cNvPr id="3" name="Content Placeholder 2">
            <a:extLst>
              <a:ext uri="{FF2B5EF4-FFF2-40B4-BE49-F238E27FC236}">
                <a16:creationId xmlns:a16="http://schemas.microsoft.com/office/drawing/2014/main" id="{617A38B7-A27F-4B40-AC23-106324439CBC}"/>
              </a:ext>
            </a:extLst>
          </p:cNvPr>
          <p:cNvSpPr>
            <a:spLocks noGrp="1"/>
          </p:cNvSpPr>
          <p:nvPr>
            <p:ph sz="half" idx="2"/>
          </p:nvPr>
        </p:nvSpPr>
        <p:spPr>
          <a:xfrm>
            <a:off x="4450619" y="1037492"/>
            <a:ext cx="6842221" cy="5120640"/>
          </a:xfrm>
        </p:spPr>
        <p:txBody>
          <a:bodyPr anchor="t">
            <a:normAutofit/>
          </a:bodyPr>
          <a:lstStyle/>
          <a:p>
            <a:pPr marL="0" marR="0" indent="0">
              <a:spcBef>
                <a:spcPts val="0"/>
              </a:spcBef>
              <a:spcAft>
                <a:spcPts val="600"/>
              </a:spcAft>
            </a:pPr>
            <a:endParaRPr lang="en-GB" kern="1400" dirty="0">
              <a:ln>
                <a:noFill/>
              </a:ln>
              <a:effectLst/>
            </a:endParaRPr>
          </a:p>
          <a:p>
            <a:pPr marL="0" marR="0" indent="0">
              <a:spcBef>
                <a:spcPts val="0"/>
              </a:spcBef>
              <a:spcAft>
                <a:spcPts val="0"/>
              </a:spcAft>
              <a:buNone/>
            </a:pPr>
            <a:r>
              <a:rPr lang="en-GB" sz="3200" kern="1400" spc="17" dirty="0">
                <a:ln>
                  <a:noFill/>
                </a:ln>
                <a:solidFill>
                  <a:schemeClr val="tx1"/>
                </a:solidFill>
                <a:effectLst/>
              </a:rPr>
              <a:t>Risen Christ,</a:t>
            </a:r>
            <a:endParaRPr lang="en-GB" sz="3200" kern="1400" dirty="0">
              <a:ln>
                <a:noFill/>
              </a:ln>
              <a:solidFill>
                <a:schemeClr val="tx1"/>
              </a:solidFill>
              <a:effectLst/>
            </a:endParaRPr>
          </a:p>
          <a:p>
            <a:pPr marL="0" marR="0" indent="0">
              <a:spcBef>
                <a:spcPts val="0"/>
              </a:spcBef>
              <a:spcAft>
                <a:spcPts val="0"/>
              </a:spcAft>
              <a:buNone/>
            </a:pPr>
            <a:r>
              <a:rPr lang="en-GB" sz="3200" kern="1400" spc="17" dirty="0">
                <a:ln>
                  <a:noFill/>
                </a:ln>
                <a:solidFill>
                  <a:schemeClr val="tx1"/>
                </a:solidFill>
                <a:effectLst/>
              </a:rPr>
              <a:t>for whom no door is locked:</a:t>
            </a:r>
            <a:endParaRPr lang="en-GB" sz="3200" kern="1400" dirty="0">
              <a:ln>
                <a:noFill/>
              </a:ln>
              <a:solidFill>
                <a:schemeClr val="tx1"/>
              </a:solidFill>
              <a:effectLst/>
            </a:endParaRPr>
          </a:p>
          <a:p>
            <a:pPr marL="0" marR="0" indent="0">
              <a:spcBef>
                <a:spcPts val="0"/>
              </a:spcBef>
              <a:spcAft>
                <a:spcPts val="0"/>
              </a:spcAft>
              <a:buNone/>
            </a:pPr>
            <a:r>
              <a:rPr lang="en-GB" sz="3200" kern="1400" spc="17" dirty="0">
                <a:ln>
                  <a:noFill/>
                </a:ln>
                <a:solidFill>
                  <a:schemeClr val="tx1"/>
                </a:solidFill>
                <a:effectLst/>
              </a:rPr>
              <a:t>open our eyes to see more clearly,</a:t>
            </a:r>
            <a:endParaRPr lang="en-GB" sz="3200" kern="1400" dirty="0">
              <a:ln>
                <a:noFill/>
              </a:ln>
              <a:solidFill>
                <a:schemeClr val="tx1"/>
              </a:solidFill>
              <a:effectLst/>
            </a:endParaRPr>
          </a:p>
          <a:p>
            <a:pPr marL="0" marR="0" indent="0">
              <a:spcBef>
                <a:spcPts val="0"/>
              </a:spcBef>
              <a:spcAft>
                <a:spcPts val="0"/>
              </a:spcAft>
              <a:buNone/>
            </a:pPr>
            <a:r>
              <a:rPr lang="en-GB" sz="3200" kern="1400" spc="17" dirty="0">
                <a:ln>
                  <a:noFill/>
                </a:ln>
                <a:solidFill>
                  <a:schemeClr val="tx1"/>
                </a:solidFill>
                <a:effectLst/>
              </a:rPr>
              <a:t>open our hearts that we may know love,</a:t>
            </a:r>
            <a:endParaRPr lang="en-GB" sz="3200" kern="1400" dirty="0">
              <a:ln>
                <a:noFill/>
              </a:ln>
              <a:solidFill>
                <a:schemeClr val="tx1"/>
              </a:solidFill>
              <a:effectLst/>
            </a:endParaRPr>
          </a:p>
          <a:p>
            <a:pPr marL="0" marR="0" indent="0">
              <a:spcBef>
                <a:spcPts val="0"/>
              </a:spcBef>
              <a:spcAft>
                <a:spcPts val="0"/>
              </a:spcAft>
              <a:buNone/>
            </a:pPr>
            <a:r>
              <a:rPr lang="en-GB" sz="3200" kern="1400" spc="17" dirty="0">
                <a:ln>
                  <a:noFill/>
                </a:ln>
                <a:solidFill>
                  <a:schemeClr val="tx1"/>
                </a:solidFill>
                <a:effectLst/>
              </a:rPr>
              <a:t>and walk the joyful path of  peace.</a:t>
            </a:r>
            <a:endParaRPr lang="en-GB" sz="3200" kern="1400" dirty="0">
              <a:ln>
                <a:noFill/>
              </a:ln>
              <a:solidFill>
                <a:schemeClr val="tx1"/>
              </a:solidFill>
              <a:effectLst/>
            </a:endParaRPr>
          </a:p>
          <a:p>
            <a:pPr marL="0" marR="0" indent="0">
              <a:spcBef>
                <a:spcPts val="0"/>
              </a:spcBef>
              <a:spcAft>
                <a:spcPts val="0"/>
              </a:spcAft>
              <a:buNone/>
            </a:pPr>
            <a:r>
              <a:rPr lang="en-GB" sz="3200" kern="1400" spc="17" dirty="0">
                <a:ln>
                  <a:noFill/>
                </a:ln>
                <a:solidFill>
                  <a:schemeClr val="tx1"/>
                </a:solidFill>
                <a:effectLst/>
              </a:rPr>
              <a:t>To the praise of God the Father.</a:t>
            </a:r>
            <a:endParaRPr lang="en-GB" sz="3200" kern="1400" dirty="0">
              <a:ln>
                <a:noFill/>
              </a:ln>
              <a:solidFill>
                <a:schemeClr val="tx1"/>
              </a:solidFill>
              <a:effectLst/>
            </a:endParaRPr>
          </a:p>
          <a:p>
            <a:pPr marL="0" marR="0" indent="0">
              <a:spcBef>
                <a:spcPts val="0"/>
              </a:spcBef>
              <a:spcAft>
                <a:spcPts val="0"/>
              </a:spcAft>
              <a:buNone/>
            </a:pPr>
            <a:r>
              <a:rPr lang="en-GB" sz="3200" kern="1400" dirty="0">
                <a:ln>
                  <a:noFill/>
                </a:ln>
                <a:solidFill>
                  <a:schemeClr val="tx1"/>
                </a:solidFill>
                <a:effectLst/>
              </a:rPr>
              <a:t> </a:t>
            </a:r>
          </a:p>
          <a:p>
            <a:pPr marL="0" marR="0" indent="0">
              <a:spcBef>
                <a:spcPts val="0"/>
              </a:spcBef>
              <a:spcAft>
                <a:spcPts val="600"/>
              </a:spcAft>
              <a:buNone/>
            </a:pPr>
            <a:r>
              <a:rPr lang="en-GB" sz="3200" b="1" kern="1400" dirty="0">
                <a:ln>
                  <a:noFill/>
                </a:ln>
                <a:solidFill>
                  <a:schemeClr val="tx1"/>
                </a:solidFill>
                <a:effectLst/>
              </a:rPr>
              <a:t>Amen</a:t>
            </a:r>
            <a:endParaRPr lang="en-GB" sz="3200" kern="1400" dirty="0">
              <a:ln>
                <a:noFill/>
              </a:ln>
              <a:solidFill>
                <a:schemeClr val="tx1"/>
              </a:solidFill>
              <a:effectLst/>
            </a:endParaRPr>
          </a:p>
          <a:p>
            <a:pPr marL="0" marR="0" indent="0">
              <a:spcBef>
                <a:spcPts val="0"/>
              </a:spcBef>
              <a:spcAft>
                <a:spcPts val="600"/>
              </a:spcAft>
            </a:pPr>
            <a:endParaRPr lang="en-GB" kern="1400" dirty="0">
              <a:ln>
                <a:noFill/>
              </a:ln>
              <a:effectLst/>
            </a:endParaRPr>
          </a:p>
          <a:p>
            <a:endParaRPr lang="en-GB" dirty="0"/>
          </a:p>
        </p:txBody>
      </p:sp>
    </p:spTree>
    <p:extLst>
      <p:ext uri="{BB962C8B-B14F-4D97-AF65-F5344CB8AC3E}">
        <p14:creationId xmlns:p14="http://schemas.microsoft.com/office/powerpoint/2010/main" val="167980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9EE7A-ED01-4C4B-ABE8-9FB0B817305B}"/>
              </a:ext>
            </a:extLst>
          </p:cNvPr>
          <p:cNvSpPr>
            <a:spLocks noGrp="1"/>
          </p:cNvSpPr>
          <p:nvPr>
            <p:ph type="title"/>
          </p:nvPr>
        </p:nvSpPr>
        <p:spPr>
          <a:xfrm>
            <a:off x="252919" y="1390283"/>
            <a:ext cx="2947482" cy="4601183"/>
          </a:xfrm>
        </p:spPr>
        <p:txBody>
          <a:bodyPr anchor="t">
            <a:normAutofit/>
          </a:bodyPr>
          <a:lstStyle/>
          <a:p>
            <a:pPr marL="0" marR="0" indent="0">
              <a:spcBef>
                <a:spcPts val="0"/>
              </a:spcBef>
              <a:spcAft>
                <a:spcPts val="600"/>
              </a:spcAft>
            </a:pPr>
            <a:r>
              <a:rPr lang="en-GB" kern="1400" dirty="0">
                <a:ln>
                  <a:noFill/>
                </a:ln>
                <a:effectLst/>
              </a:rPr>
              <a:t>We say together: </a:t>
            </a:r>
            <a:br>
              <a:rPr lang="en-GB" kern="1400" dirty="0">
                <a:ln>
                  <a:noFill/>
                </a:ln>
                <a:effectLst/>
              </a:rPr>
            </a:br>
            <a:br>
              <a:rPr lang="en-GB" kern="1400" dirty="0">
                <a:ln>
                  <a:noFill/>
                </a:ln>
                <a:effectLst/>
              </a:rPr>
            </a:br>
            <a:r>
              <a:rPr lang="en-GB" kern="1400" dirty="0">
                <a:ln>
                  <a:noFill/>
                </a:ln>
                <a:effectLst/>
              </a:rPr>
              <a:t>A new day has dawned;</a:t>
            </a:r>
          </a:p>
          <a:p>
            <a:pPr marL="0" marR="0" indent="0">
              <a:spcBef>
                <a:spcPts val="0"/>
              </a:spcBef>
              <a:spcAft>
                <a:spcPts val="600"/>
              </a:spcAft>
            </a:pPr>
            <a:r>
              <a:rPr lang="en-GB" kern="1400"/>
              <a:t>f</a:t>
            </a:r>
            <a:r>
              <a:rPr lang="en-GB" b="1" kern="1400">
                <a:ln>
                  <a:noFill/>
                </a:ln>
                <a:effectLst/>
              </a:rPr>
              <a:t>ill us </a:t>
            </a:r>
            <a:r>
              <a:rPr lang="en-GB" b="1" kern="1400" dirty="0">
                <a:ln>
                  <a:noFill/>
                </a:ln>
                <a:effectLst/>
              </a:rPr>
              <a:t>with faith and hope.</a:t>
            </a:r>
            <a:br>
              <a:rPr lang="en-GB" b="1" kern="1400" dirty="0">
                <a:ln>
                  <a:noFill/>
                </a:ln>
                <a:effectLst/>
              </a:rPr>
            </a:br>
            <a:br>
              <a:rPr lang="en-GB" b="1" kern="1400" dirty="0">
                <a:ln>
                  <a:noFill/>
                </a:ln>
                <a:effectLst/>
              </a:rPr>
            </a:br>
            <a:r>
              <a:rPr lang="en-GB" kern="1400" dirty="0">
                <a:ln>
                  <a:noFill/>
                </a:ln>
                <a:effectLst/>
              </a:rPr>
              <a:t> </a:t>
            </a:r>
          </a:p>
          <a:p>
            <a:endParaRPr lang="en-GB" dirty="0"/>
          </a:p>
        </p:txBody>
      </p:sp>
      <p:pic>
        <p:nvPicPr>
          <p:cNvPr id="5" name="Picture 4" descr="A picture containing outdoor, grass, tree, person&#10;&#10;Description automatically generated">
            <a:extLst>
              <a:ext uri="{FF2B5EF4-FFF2-40B4-BE49-F238E27FC236}">
                <a16:creationId xmlns:a16="http://schemas.microsoft.com/office/drawing/2014/main" id="{9A91AB88-B9C0-45F6-BFEE-B666F23C5C4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36438" y="1046988"/>
            <a:ext cx="6380859" cy="5120640"/>
          </a:xfrm>
          <a:prstGeom prst="rect">
            <a:avLst/>
          </a:prstGeom>
          <a:noFill/>
        </p:spPr>
      </p:pic>
    </p:spTree>
    <p:extLst>
      <p:ext uri="{BB962C8B-B14F-4D97-AF65-F5344CB8AC3E}">
        <p14:creationId xmlns:p14="http://schemas.microsoft.com/office/powerpoint/2010/main" val="719832847"/>
      </p:ext>
    </p:extLst>
  </p:cSld>
  <p:clrMapOvr>
    <a:masterClrMapping/>
  </p:clrMapOvr>
</p:sld>
</file>

<file path=ppt/theme/theme1.xml><?xml version="1.0" encoding="utf-8"?>
<a:theme xmlns:a="http://schemas.openxmlformats.org/drawingml/2006/main" name="Theme2">
  <a:themeElements>
    <a:clrScheme name="ODB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2" id="{DB3210F6-8166-4FED-93F8-9D9B6B17BA26}" vid="{34E84657-89D1-4F73-B98A-EE62C7720A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334</TotalTime>
  <Words>709</Words>
  <Application>Microsoft Office PowerPoint</Application>
  <PresentationFormat>Widescreen</PresentationFormat>
  <Paragraphs>49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Cooper Hewitt Book</vt:lpstr>
      <vt:lpstr>Wingdings 2</vt:lpstr>
      <vt:lpstr>Theme2</vt:lpstr>
      <vt:lpstr>We say together:  A new day has dawned; Fill us with faith and hope.  What do you see in this photo?   </vt:lpstr>
      <vt:lpstr>Easter Reflection 2 Mary and Jesus      What do you see in this photo?    </vt:lpstr>
      <vt:lpstr> Listen now to the word and wisdom of God</vt:lpstr>
      <vt:lpstr>PowerPoint Presentation</vt:lpstr>
      <vt:lpstr> How does the Bible passage link to this  picture?</vt:lpstr>
      <vt:lpstr>Going deeper  </vt:lpstr>
      <vt:lpstr>Reflection</vt:lpstr>
      <vt:lpstr>We say together:   A new day has dawned; fill us with faith and hope.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Reflection 1  The angel and  the women  </dc:title>
  <dc:creator>Allyson Taylor</dc:creator>
  <cp:lastModifiedBy>Robin Sharples</cp:lastModifiedBy>
  <cp:revision>8</cp:revision>
  <dcterms:created xsi:type="dcterms:W3CDTF">2022-03-16T13:17:56Z</dcterms:created>
  <dcterms:modified xsi:type="dcterms:W3CDTF">2022-04-06T09:18:31Z</dcterms:modified>
</cp:coreProperties>
</file>