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64" r:id="rId3"/>
    <p:sldId id="265" r:id="rId4"/>
    <p:sldId id="266" r:id="rId5"/>
    <p:sldId id="275" r:id="rId6"/>
    <p:sldId id="271" r:id="rId7"/>
    <p:sldId id="267" r:id="rId8"/>
    <p:sldId id="269" r:id="rId9"/>
    <p:sldId id="268" r:id="rId10"/>
    <p:sldId id="272" r:id="rId11"/>
    <p:sldId id="276" r:id="rId12"/>
    <p:sldId id="277" r:id="rId13"/>
    <p:sldId id="278" r:id="rId14"/>
    <p:sldId id="279" r:id="rId15"/>
    <p:sldId id="280" r:id="rId16"/>
    <p:sldId id="282" r:id="rId17"/>
    <p:sldId id="285"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00"/>
    <a:srgbClr val="EC1C24"/>
    <a:srgbClr val="3F48CC"/>
    <a:srgbClr val="EAEAEA"/>
    <a:srgbClr val="D3D3D3"/>
    <a:srgbClr val="E8E8E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85" autoAdjust="0"/>
    <p:restoredTop sz="85081" autoAdjust="0"/>
  </p:normalViewPr>
  <p:slideViewPr>
    <p:cSldViewPr snapToGrid="0">
      <p:cViewPr varScale="1">
        <p:scale>
          <a:sx n="57" d="100"/>
          <a:sy n="57" d="100"/>
        </p:scale>
        <p:origin x="36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AE9C0614-AA48-4530-A32E-810E78E176A3}"/>
    <pc:docChg chg="undo custSel modSld sldOrd">
      <pc:chgData name="Robin Sharples" userId="ecd8b56c-b070-4d21-9ac2-74be95d72085" providerId="ADAL" clId="{AE9C0614-AA48-4530-A32E-810E78E176A3}" dt="2022-03-29T17:04:04.863" v="432" actId="29295"/>
      <pc:docMkLst>
        <pc:docMk/>
      </pc:docMkLst>
      <pc:sldChg chg="addSp delSp modSp mod ord">
        <pc:chgData name="Robin Sharples" userId="ecd8b56c-b070-4d21-9ac2-74be95d72085" providerId="ADAL" clId="{AE9C0614-AA48-4530-A32E-810E78E176A3}" dt="2022-03-29T17:04:04.863" v="432" actId="29295"/>
        <pc:sldMkLst>
          <pc:docMk/>
          <pc:sldMk cId="180524700" sldId="257"/>
        </pc:sldMkLst>
        <pc:spChg chg="mod">
          <ac:chgData name="Robin Sharples" userId="ecd8b56c-b070-4d21-9ac2-74be95d72085" providerId="ADAL" clId="{AE9C0614-AA48-4530-A32E-810E78E176A3}" dt="2022-03-29T17:03:03.508" v="419" actId="14100"/>
          <ac:spMkLst>
            <pc:docMk/>
            <pc:sldMk cId="180524700" sldId="257"/>
            <ac:spMk id="8" creationId="{3C83AC8E-ADB1-468E-8940-143D6834A401}"/>
          </ac:spMkLst>
        </pc:spChg>
        <pc:picChg chg="del mod">
          <ac:chgData name="Robin Sharples" userId="ecd8b56c-b070-4d21-9ac2-74be95d72085" providerId="ADAL" clId="{AE9C0614-AA48-4530-A32E-810E78E176A3}" dt="2022-03-29T17:02:52.261" v="416" actId="478"/>
          <ac:picMkLst>
            <pc:docMk/>
            <pc:sldMk cId="180524700" sldId="257"/>
            <ac:picMk id="3" creationId="{11620303-9366-4FFE-8727-EA045EA0F71D}"/>
          </ac:picMkLst>
        </pc:picChg>
        <pc:picChg chg="add mod ord">
          <ac:chgData name="Robin Sharples" userId="ecd8b56c-b070-4d21-9ac2-74be95d72085" providerId="ADAL" clId="{AE9C0614-AA48-4530-A32E-810E78E176A3}" dt="2022-03-29T17:04:04.863" v="432" actId="29295"/>
          <ac:picMkLst>
            <pc:docMk/>
            <pc:sldMk cId="180524700" sldId="257"/>
            <ac:picMk id="4" creationId="{59397825-E5FB-4028-A64B-801A2681E833}"/>
          </ac:picMkLst>
        </pc:picChg>
      </pc:sldChg>
      <pc:sldChg chg="addSp delSp modSp mod ord">
        <pc:chgData name="Robin Sharples" userId="ecd8b56c-b070-4d21-9ac2-74be95d72085" providerId="ADAL" clId="{AE9C0614-AA48-4530-A32E-810E78E176A3}" dt="2022-03-29T17:01:57.655" v="409" actId="207"/>
        <pc:sldMkLst>
          <pc:docMk/>
          <pc:sldMk cId="410672891" sldId="264"/>
        </pc:sldMkLst>
        <pc:spChg chg="mod">
          <ac:chgData name="Robin Sharples" userId="ecd8b56c-b070-4d21-9ac2-74be95d72085" providerId="ADAL" clId="{AE9C0614-AA48-4530-A32E-810E78E176A3}" dt="2022-03-29T17:01:57.655" v="409" actId="207"/>
          <ac:spMkLst>
            <pc:docMk/>
            <pc:sldMk cId="410672891" sldId="264"/>
            <ac:spMk id="8" creationId="{3C83AC8E-ADB1-468E-8940-143D6834A401}"/>
          </ac:spMkLst>
        </pc:spChg>
        <pc:grpChg chg="add mod">
          <ac:chgData name="Robin Sharples" userId="ecd8b56c-b070-4d21-9ac2-74be95d72085" providerId="ADAL" clId="{AE9C0614-AA48-4530-A32E-810E78E176A3}" dt="2022-03-29T17:01:36.984" v="407" actId="1076"/>
          <ac:grpSpMkLst>
            <pc:docMk/>
            <pc:sldMk cId="410672891" sldId="264"/>
            <ac:grpSpMk id="10" creationId="{3DE2DE71-FB4A-45AC-BD26-93CCA44E908B}"/>
          </ac:grpSpMkLst>
        </pc:grpChg>
        <pc:picChg chg="add del">
          <ac:chgData name="Robin Sharples" userId="ecd8b56c-b070-4d21-9ac2-74be95d72085" providerId="ADAL" clId="{AE9C0614-AA48-4530-A32E-810E78E176A3}" dt="2022-03-29T16:58:01.171" v="308" actId="478"/>
          <ac:picMkLst>
            <pc:docMk/>
            <pc:sldMk cId="410672891" sldId="264"/>
            <ac:picMk id="2" creationId="{B62B9A32-0DBF-48EB-B8F0-7073C9A8D1BE}"/>
          </ac:picMkLst>
        </pc:picChg>
        <pc:picChg chg="del mod">
          <ac:chgData name="Robin Sharples" userId="ecd8b56c-b070-4d21-9ac2-74be95d72085" providerId="ADAL" clId="{AE9C0614-AA48-4530-A32E-810E78E176A3}" dt="2022-03-29T16:57:37.137" v="305" actId="478"/>
          <ac:picMkLst>
            <pc:docMk/>
            <pc:sldMk cId="410672891" sldId="264"/>
            <ac:picMk id="3" creationId="{0E1272A3-166F-40B3-A0FE-E00328D52BAF}"/>
          </ac:picMkLst>
        </pc:picChg>
        <pc:picChg chg="add mod">
          <ac:chgData name="Robin Sharples" userId="ecd8b56c-b070-4d21-9ac2-74be95d72085" providerId="ADAL" clId="{AE9C0614-AA48-4530-A32E-810E78E176A3}" dt="2022-03-29T17:01:28.065" v="404" actId="164"/>
          <ac:picMkLst>
            <pc:docMk/>
            <pc:sldMk cId="410672891" sldId="264"/>
            <ac:picMk id="5" creationId="{66811E14-88FF-4049-9624-84DC44DA12BC}"/>
          </ac:picMkLst>
        </pc:picChg>
        <pc:picChg chg="add mod">
          <ac:chgData name="Robin Sharples" userId="ecd8b56c-b070-4d21-9ac2-74be95d72085" providerId="ADAL" clId="{AE9C0614-AA48-4530-A32E-810E78E176A3}" dt="2022-03-29T17:01:28.065" v="404" actId="164"/>
          <ac:picMkLst>
            <pc:docMk/>
            <pc:sldMk cId="410672891" sldId="264"/>
            <ac:picMk id="6" creationId="{153CA038-1734-40A1-B487-98D37211D3BA}"/>
          </ac:picMkLst>
        </pc:picChg>
        <pc:picChg chg="add mod">
          <ac:chgData name="Robin Sharples" userId="ecd8b56c-b070-4d21-9ac2-74be95d72085" providerId="ADAL" clId="{AE9C0614-AA48-4530-A32E-810E78E176A3}" dt="2022-03-29T17:01:28.065" v="404" actId="164"/>
          <ac:picMkLst>
            <pc:docMk/>
            <pc:sldMk cId="410672891" sldId="264"/>
            <ac:picMk id="7" creationId="{29307405-3532-4C5F-AF7D-057819BBBA7A}"/>
          </ac:picMkLst>
        </pc:picChg>
        <pc:picChg chg="add mod">
          <ac:chgData name="Robin Sharples" userId="ecd8b56c-b070-4d21-9ac2-74be95d72085" providerId="ADAL" clId="{AE9C0614-AA48-4530-A32E-810E78E176A3}" dt="2022-03-29T17:01:28.065" v="404" actId="164"/>
          <ac:picMkLst>
            <pc:docMk/>
            <pc:sldMk cId="410672891" sldId="264"/>
            <ac:picMk id="9" creationId="{879D39A2-7892-451D-9908-AFC634BF24C0}"/>
          </ac:picMkLst>
        </pc:picChg>
      </pc:sldChg>
      <pc:sldChg chg="addSp delSp modSp mod">
        <pc:chgData name="Robin Sharples" userId="ecd8b56c-b070-4d21-9ac2-74be95d72085" providerId="ADAL" clId="{AE9C0614-AA48-4530-A32E-810E78E176A3}" dt="2022-03-28T10:30:44.587" v="252" actId="1037"/>
        <pc:sldMkLst>
          <pc:docMk/>
          <pc:sldMk cId="2728947503" sldId="265"/>
        </pc:sldMkLst>
        <pc:spChg chg="mod">
          <ac:chgData name="Robin Sharples" userId="ecd8b56c-b070-4d21-9ac2-74be95d72085" providerId="ADAL" clId="{AE9C0614-AA48-4530-A32E-810E78E176A3}" dt="2022-03-28T10:30:44.587" v="252" actId="1037"/>
          <ac:spMkLst>
            <pc:docMk/>
            <pc:sldMk cId="2728947503" sldId="265"/>
            <ac:spMk id="4" creationId="{3F187173-7BF8-4DF2-B330-E695CC747E4D}"/>
          </ac:spMkLst>
        </pc:spChg>
        <pc:spChg chg="del">
          <ac:chgData name="Robin Sharples" userId="ecd8b56c-b070-4d21-9ac2-74be95d72085" providerId="ADAL" clId="{AE9C0614-AA48-4530-A32E-810E78E176A3}" dt="2022-03-25T14:20:57.966" v="127" actId="478"/>
          <ac:spMkLst>
            <pc:docMk/>
            <pc:sldMk cId="2728947503" sldId="265"/>
            <ac:spMk id="6" creationId="{B1CD7A60-443A-4EB8-8044-4C51A38EFE34}"/>
          </ac:spMkLst>
        </pc:spChg>
        <pc:grpChg chg="del mod">
          <ac:chgData name="Robin Sharples" userId="ecd8b56c-b070-4d21-9ac2-74be95d72085" providerId="ADAL" clId="{AE9C0614-AA48-4530-A32E-810E78E176A3}" dt="2022-03-25T14:22:29.518" v="142" actId="478"/>
          <ac:grpSpMkLst>
            <pc:docMk/>
            <pc:sldMk cId="2728947503" sldId="265"/>
            <ac:grpSpMk id="9" creationId="{456984B4-7087-4F18-B711-DFDF42EF3637}"/>
          </ac:grpSpMkLst>
        </pc:grpChg>
        <pc:picChg chg="add mod ord">
          <ac:chgData name="Robin Sharples" userId="ecd8b56c-b070-4d21-9ac2-74be95d72085" providerId="ADAL" clId="{AE9C0614-AA48-4530-A32E-810E78E176A3}" dt="2022-03-25T14:21:29.643" v="131" actId="167"/>
          <ac:picMkLst>
            <pc:docMk/>
            <pc:sldMk cId="2728947503" sldId="265"/>
            <ac:picMk id="8" creationId="{F176F9C0-CF54-4A97-91FD-57270897F652}"/>
          </ac:picMkLst>
        </pc:picChg>
        <pc:picChg chg="add mod">
          <ac:chgData name="Robin Sharples" userId="ecd8b56c-b070-4d21-9ac2-74be95d72085" providerId="ADAL" clId="{AE9C0614-AA48-4530-A32E-810E78E176A3}" dt="2022-03-25T14:24:01.809" v="163" actId="1076"/>
          <ac:picMkLst>
            <pc:docMk/>
            <pc:sldMk cId="2728947503" sldId="265"/>
            <ac:picMk id="10" creationId="{D5FA39BC-3254-4D3A-ADFB-D5A0DC55CCEA}"/>
          </ac:picMkLst>
        </pc:picChg>
      </pc:sldChg>
      <pc:sldChg chg="addSp delSp modSp mod">
        <pc:chgData name="Robin Sharples" userId="ecd8b56c-b070-4d21-9ac2-74be95d72085" providerId="ADAL" clId="{AE9C0614-AA48-4530-A32E-810E78E176A3}" dt="2022-03-28T10:29:35.774" v="237" actId="1036"/>
        <pc:sldMkLst>
          <pc:docMk/>
          <pc:sldMk cId="2723211355" sldId="266"/>
        </pc:sldMkLst>
        <pc:spChg chg="mod">
          <ac:chgData name="Robin Sharples" userId="ecd8b56c-b070-4d21-9ac2-74be95d72085" providerId="ADAL" clId="{AE9C0614-AA48-4530-A32E-810E78E176A3}" dt="2022-03-28T10:28:21.199" v="222" actId="1038"/>
          <ac:spMkLst>
            <pc:docMk/>
            <pc:sldMk cId="2723211355" sldId="266"/>
            <ac:spMk id="4" creationId="{3F187173-7BF8-4DF2-B330-E695CC747E4D}"/>
          </ac:spMkLst>
        </pc:spChg>
        <pc:spChg chg="add mod">
          <ac:chgData name="Robin Sharples" userId="ecd8b56c-b070-4d21-9ac2-74be95d72085" providerId="ADAL" clId="{AE9C0614-AA48-4530-A32E-810E78E176A3}" dt="2022-03-28T10:29:23.726" v="231" actId="1076"/>
          <ac:spMkLst>
            <pc:docMk/>
            <pc:sldMk cId="2723211355" sldId="266"/>
            <ac:spMk id="9" creationId="{A94BDD1A-8E9F-4DA1-BCCF-A3212D6E6A76}"/>
          </ac:spMkLst>
        </pc:spChg>
        <pc:grpChg chg="del mod">
          <ac:chgData name="Robin Sharples" userId="ecd8b56c-b070-4d21-9ac2-74be95d72085" providerId="ADAL" clId="{AE9C0614-AA48-4530-A32E-810E78E176A3}" dt="2022-03-28T10:27:29.774" v="184" actId="478"/>
          <ac:grpSpMkLst>
            <pc:docMk/>
            <pc:sldMk cId="2723211355" sldId="266"/>
            <ac:grpSpMk id="3" creationId="{7AB7F8C4-2E77-4365-B9C3-70B081DD533E}"/>
          </ac:grpSpMkLst>
        </pc:grpChg>
        <pc:picChg chg="add mod ord">
          <ac:chgData name="Robin Sharples" userId="ecd8b56c-b070-4d21-9ac2-74be95d72085" providerId="ADAL" clId="{AE9C0614-AA48-4530-A32E-810E78E176A3}" dt="2022-03-28T10:29:35.774" v="237" actId="1036"/>
          <ac:picMkLst>
            <pc:docMk/>
            <pc:sldMk cId="2723211355" sldId="266"/>
            <ac:picMk id="2" creationId="{8A919597-13FB-4E21-B631-F87AA3112C22}"/>
          </ac:picMkLst>
        </pc:picChg>
        <pc:picChg chg="add mod modCrop">
          <ac:chgData name="Robin Sharples" userId="ecd8b56c-b070-4d21-9ac2-74be95d72085" providerId="ADAL" clId="{AE9C0614-AA48-4530-A32E-810E78E176A3}" dt="2022-03-28T10:28:04.312" v="190" actId="1076"/>
          <ac:picMkLst>
            <pc:docMk/>
            <pc:sldMk cId="2723211355" sldId="266"/>
            <ac:picMk id="5" creationId="{44CF0F43-4FA7-48C9-BA69-CE9AD07637AE}"/>
          </ac:picMkLst>
        </pc:picChg>
      </pc:sldChg>
      <pc:sldChg chg="setBg">
        <pc:chgData name="Robin Sharples" userId="ecd8b56c-b070-4d21-9ac2-74be95d72085" providerId="ADAL" clId="{AE9C0614-AA48-4530-A32E-810E78E176A3}" dt="2022-03-22T11:11:13.708" v="60"/>
        <pc:sldMkLst>
          <pc:docMk/>
          <pc:sldMk cId="1030690385" sldId="267"/>
        </pc:sldMkLst>
      </pc:sldChg>
      <pc:sldChg chg="setBg">
        <pc:chgData name="Robin Sharples" userId="ecd8b56c-b070-4d21-9ac2-74be95d72085" providerId="ADAL" clId="{AE9C0614-AA48-4530-A32E-810E78E176A3}" dt="2022-03-22T11:12:14.663" v="68"/>
        <pc:sldMkLst>
          <pc:docMk/>
          <pc:sldMk cId="868485380" sldId="268"/>
        </pc:sldMkLst>
      </pc:sldChg>
      <pc:sldChg chg="setBg">
        <pc:chgData name="Robin Sharples" userId="ecd8b56c-b070-4d21-9ac2-74be95d72085" providerId="ADAL" clId="{AE9C0614-AA48-4530-A32E-810E78E176A3}" dt="2022-03-22T11:11:19.746" v="61"/>
        <pc:sldMkLst>
          <pc:docMk/>
          <pc:sldMk cId="1580541944" sldId="269"/>
        </pc:sldMkLst>
      </pc:sldChg>
      <pc:sldChg chg="setBg">
        <pc:chgData name="Robin Sharples" userId="ecd8b56c-b070-4d21-9ac2-74be95d72085" providerId="ADAL" clId="{AE9C0614-AA48-4530-A32E-810E78E176A3}" dt="2022-03-22T11:12:15.371" v="69"/>
        <pc:sldMkLst>
          <pc:docMk/>
          <pc:sldMk cId="2487458294" sldId="270"/>
        </pc:sldMkLst>
      </pc:sldChg>
      <pc:sldChg chg="setBg">
        <pc:chgData name="Robin Sharples" userId="ecd8b56c-b070-4d21-9ac2-74be95d72085" providerId="ADAL" clId="{AE9C0614-AA48-4530-A32E-810E78E176A3}" dt="2022-03-22T11:10:59.628" v="59"/>
        <pc:sldMkLst>
          <pc:docMk/>
          <pc:sldMk cId="4032903472" sldId="271"/>
        </pc:sldMkLst>
      </pc:sldChg>
      <pc:sldChg chg="modSp mod">
        <pc:chgData name="Robin Sharples" userId="ecd8b56c-b070-4d21-9ac2-74be95d72085" providerId="ADAL" clId="{AE9C0614-AA48-4530-A32E-810E78E176A3}" dt="2022-03-28T10:52:49.344" v="299" actId="1076"/>
        <pc:sldMkLst>
          <pc:docMk/>
          <pc:sldMk cId="56873891" sldId="273"/>
        </pc:sldMkLst>
        <pc:spChg chg="mod">
          <ac:chgData name="Robin Sharples" userId="ecd8b56c-b070-4d21-9ac2-74be95d72085" providerId="ADAL" clId="{AE9C0614-AA48-4530-A32E-810E78E176A3}" dt="2022-03-28T10:52:49.344" v="299" actId="1076"/>
          <ac:spMkLst>
            <pc:docMk/>
            <pc:sldMk cId="56873891" sldId="273"/>
            <ac:spMk id="4" creationId="{3F187173-7BF8-4DF2-B330-E695CC747E4D}"/>
          </ac:spMkLst>
        </pc:spChg>
      </pc:sldChg>
      <pc:sldChg chg="addSp delSp modSp mod">
        <pc:chgData name="Robin Sharples" userId="ecd8b56c-b070-4d21-9ac2-74be95d72085" providerId="ADAL" clId="{AE9C0614-AA48-4530-A32E-810E78E176A3}" dt="2022-03-28T10:50:02.604" v="295" actId="1037"/>
        <pc:sldMkLst>
          <pc:docMk/>
          <pc:sldMk cId="2940926971" sldId="275"/>
        </pc:sldMkLst>
        <pc:spChg chg="mod">
          <ac:chgData name="Robin Sharples" userId="ecd8b56c-b070-4d21-9ac2-74be95d72085" providerId="ADAL" clId="{AE9C0614-AA48-4530-A32E-810E78E176A3}" dt="2022-03-22T11:09:21.256" v="30" actId="14100"/>
          <ac:spMkLst>
            <pc:docMk/>
            <pc:sldMk cId="2940926971" sldId="275"/>
            <ac:spMk id="4" creationId="{3F187173-7BF8-4DF2-B330-E695CC747E4D}"/>
          </ac:spMkLst>
        </pc:spChg>
        <pc:picChg chg="add mod ord">
          <ac:chgData name="Robin Sharples" userId="ecd8b56c-b070-4d21-9ac2-74be95d72085" providerId="ADAL" clId="{AE9C0614-AA48-4530-A32E-810E78E176A3}" dt="2022-03-25T14:25:08.917" v="165"/>
          <ac:picMkLst>
            <pc:docMk/>
            <pc:sldMk cId="2940926971" sldId="275"/>
            <ac:picMk id="2" creationId="{58F0886F-421F-4FD8-A7EB-99AC2A3C0629}"/>
          </ac:picMkLst>
        </pc:picChg>
        <pc:picChg chg="add mod">
          <ac:chgData name="Robin Sharples" userId="ecd8b56c-b070-4d21-9ac2-74be95d72085" providerId="ADAL" clId="{AE9C0614-AA48-4530-A32E-810E78E176A3}" dt="2022-03-28T10:50:02.604" v="295" actId="1037"/>
          <ac:picMkLst>
            <pc:docMk/>
            <pc:sldMk cId="2940926971" sldId="275"/>
            <ac:picMk id="5" creationId="{8A2393D2-6F21-491E-9D6A-6721FDB750B6}"/>
          </ac:picMkLst>
        </pc:picChg>
        <pc:picChg chg="del mod">
          <ac:chgData name="Robin Sharples" userId="ecd8b56c-b070-4d21-9ac2-74be95d72085" providerId="ADAL" clId="{AE9C0614-AA48-4530-A32E-810E78E176A3}" dt="2022-03-28T10:48:03.089" v="264" actId="21"/>
          <ac:picMkLst>
            <pc:docMk/>
            <pc:sldMk cId="2940926971" sldId="275"/>
            <ac:picMk id="6" creationId="{A190A580-48A0-4605-BCDC-6B29CE8C75E1}"/>
          </ac:picMkLst>
        </pc:picChg>
        <pc:picChg chg="mod">
          <ac:chgData name="Robin Sharples" userId="ecd8b56c-b070-4d21-9ac2-74be95d72085" providerId="ADAL" clId="{AE9C0614-AA48-4530-A32E-810E78E176A3}" dt="2022-03-28T10:49:54.387" v="292"/>
          <ac:picMkLst>
            <pc:docMk/>
            <pc:sldMk cId="2940926971" sldId="275"/>
            <ac:picMk id="8" creationId="{146FD4B5-00CB-432E-8F3D-79BA74A77440}"/>
          </ac:picMkLst>
        </pc:picChg>
      </pc:sldChg>
      <pc:sldChg chg="addSp delSp modSp mod">
        <pc:chgData name="Robin Sharples" userId="ecd8b56c-b070-4d21-9ac2-74be95d72085" providerId="ADAL" clId="{AE9C0614-AA48-4530-A32E-810E78E176A3}" dt="2022-03-28T10:48:25.408" v="279" actId="1037"/>
        <pc:sldMkLst>
          <pc:docMk/>
          <pc:sldMk cId="4266035738" sldId="276"/>
        </pc:sldMkLst>
        <pc:spChg chg="mod">
          <ac:chgData name="Robin Sharples" userId="ecd8b56c-b070-4d21-9ac2-74be95d72085" providerId="ADAL" clId="{AE9C0614-AA48-4530-A32E-810E78E176A3}" dt="2022-03-22T11:14:04.267" v="85" actId="255"/>
          <ac:spMkLst>
            <pc:docMk/>
            <pc:sldMk cId="4266035738" sldId="276"/>
            <ac:spMk id="4" creationId="{3F187173-7BF8-4DF2-B330-E695CC747E4D}"/>
          </ac:spMkLst>
        </pc:spChg>
        <pc:spChg chg="add mod">
          <ac:chgData name="Robin Sharples" userId="ecd8b56c-b070-4d21-9ac2-74be95d72085" providerId="ADAL" clId="{AE9C0614-AA48-4530-A32E-810E78E176A3}" dt="2022-03-28T10:47:54.923" v="263" actId="1076"/>
          <ac:spMkLst>
            <pc:docMk/>
            <pc:sldMk cId="4266035738" sldId="276"/>
            <ac:spMk id="6" creationId="{B76FC93E-262B-47C7-B8E5-D978B9839C5F}"/>
          </ac:spMkLst>
        </pc:spChg>
        <pc:picChg chg="add mod">
          <ac:chgData name="Robin Sharples" userId="ecd8b56c-b070-4d21-9ac2-74be95d72085" providerId="ADAL" clId="{AE9C0614-AA48-4530-A32E-810E78E176A3}" dt="2022-03-28T10:48:25.408" v="279" actId="1037"/>
          <ac:picMkLst>
            <pc:docMk/>
            <pc:sldMk cId="4266035738" sldId="276"/>
            <ac:picMk id="2" creationId="{545E77A5-AC44-4236-8E75-7D382469A96E}"/>
          </ac:picMkLst>
        </pc:picChg>
        <pc:picChg chg="add del">
          <ac:chgData name="Robin Sharples" userId="ecd8b56c-b070-4d21-9ac2-74be95d72085" providerId="ADAL" clId="{AE9C0614-AA48-4530-A32E-810E78E176A3}" dt="2022-03-22T11:11:52.669" v="65"/>
          <ac:picMkLst>
            <pc:docMk/>
            <pc:sldMk cId="4266035738" sldId="276"/>
            <ac:picMk id="2" creationId="{A08E1B8E-1AA9-46E4-85A4-13EF2213A0EF}"/>
          </ac:picMkLst>
        </pc:picChg>
        <pc:picChg chg="del mod">
          <ac:chgData name="Robin Sharples" userId="ecd8b56c-b070-4d21-9ac2-74be95d72085" providerId="ADAL" clId="{AE9C0614-AA48-4530-A32E-810E78E176A3}" dt="2022-03-28T10:47:21.468" v="258" actId="478"/>
          <ac:picMkLst>
            <pc:docMk/>
            <pc:sldMk cId="4266035738" sldId="276"/>
            <ac:picMk id="3" creationId="{2C884B8B-0662-439B-A81E-759AD9B82433}"/>
          </ac:picMkLst>
        </pc:picChg>
        <pc:picChg chg="add ord">
          <ac:chgData name="Robin Sharples" userId="ecd8b56c-b070-4d21-9ac2-74be95d72085" providerId="ADAL" clId="{AE9C0614-AA48-4530-A32E-810E78E176A3}" dt="2022-03-22T11:12:26.127" v="71" actId="167"/>
          <ac:picMkLst>
            <pc:docMk/>
            <pc:sldMk cId="4266035738" sldId="276"/>
            <ac:picMk id="5" creationId="{E0787ACE-E3EB-4B14-9455-BB91DF316A5D}"/>
          </ac:picMkLst>
        </pc:picChg>
        <pc:picChg chg="add mod">
          <ac:chgData name="Robin Sharples" userId="ecd8b56c-b070-4d21-9ac2-74be95d72085" providerId="ADAL" clId="{AE9C0614-AA48-4530-A32E-810E78E176A3}" dt="2022-03-28T10:48:14.631" v="266" actId="1076"/>
          <ac:picMkLst>
            <pc:docMk/>
            <pc:sldMk cId="4266035738" sldId="276"/>
            <ac:picMk id="7" creationId="{F253889B-0B7F-4F55-8164-23D85E3D756B}"/>
          </ac:picMkLst>
        </pc:picChg>
      </pc:sldChg>
      <pc:sldChg chg="setBg">
        <pc:chgData name="Robin Sharples" userId="ecd8b56c-b070-4d21-9ac2-74be95d72085" providerId="ADAL" clId="{AE9C0614-AA48-4530-A32E-810E78E176A3}" dt="2022-03-22T11:15:16.154" v="119"/>
        <pc:sldMkLst>
          <pc:docMk/>
          <pc:sldMk cId="4021698531" sldId="277"/>
        </pc:sldMkLst>
      </pc:sldChg>
      <pc:sldChg chg="setBg">
        <pc:chgData name="Robin Sharples" userId="ecd8b56c-b070-4d21-9ac2-74be95d72085" providerId="ADAL" clId="{AE9C0614-AA48-4530-A32E-810E78E176A3}" dt="2022-03-22T11:15:21.097" v="120"/>
        <pc:sldMkLst>
          <pc:docMk/>
          <pc:sldMk cId="3266825586" sldId="278"/>
        </pc:sldMkLst>
      </pc:sldChg>
      <pc:sldChg chg="setBg">
        <pc:chgData name="Robin Sharples" userId="ecd8b56c-b070-4d21-9ac2-74be95d72085" providerId="ADAL" clId="{AE9C0614-AA48-4530-A32E-810E78E176A3}" dt="2022-03-22T11:15:26.507" v="121"/>
        <pc:sldMkLst>
          <pc:docMk/>
          <pc:sldMk cId="3264965242" sldId="279"/>
        </pc:sldMkLst>
      </pc:sldChg>
      <pc:sldChg chg="setBg">
        <pc:chgData name="Robin Sharples" userId="ecd8b56c-b070-4d21-9ac2-74be95d72085" providerId="ADAL" clId="{AE9C0614-AA48-4530-A32E-810E78E176A3}" dt="2022-03-22T11:15:36.247" v="122"/>
        <pc:sldMkLst>
          <pc:docMk/>
          <pc:sldMk cId="2461502921" sldId="280"/>
        </pc:sldMkLst>
      </pc:sldChg>
      <pc:sldChg chg="setBg">
        <pc:chgData name="Robin Sharples" userId="ecd8b56c-b070-4d21-9ac2-74be95d72085" providerId="ADAL" clId="{AE9C0614-AA48-4530-A32E-810E78E176A3}" dt="2022-03-22T11:15:41.527" v="123"/>
        <pc:sldMkLst>
          <pc:docMk/>
          <pc:sldMk cId="2538650003" sldId="281"/>
        </pc:sldMkLst>
      </pc:sldChg>
    </pc:docChg>
  </pc:docChgLst>
  <pc:docChgLst>
    <pc:chgData name="Robin Sharples" userId="ecd8b56c-b070-4d21-9ac2-74be95d72085" providerId="ADAL" clId="{A0D7EFA7-7852-4D4E-A596-F8B84BC849B8}"/>
    <pc:docChg chg="undo custSel addSld delSld modSld sldOrd">
      <pc:chgData name="Robin Sharples" userId="ecd8b56c-b070-4d21-9ac2-74be95d72085" providerId="ADAL" clId="{A0D7EFA7-7852-4D4E-A596-F8B84BC849B8}" dt="2022-05-18T09:27:23.359" v="2276" actId="1037"/>
      <pc:docMkLst>
        <pc:docMk/>
      </pc:docMkLst>
      <pc:sldChg chg="addSp modSp mod ord modNotesTx">
        <pc:chgData name="Robin Sharples" userId="ecd8b56c-b070-4d21-9ac2-74be95d72085" providerId="ADAL" clId="{A0D7EFA7-7852-4D4E-A596-F8B84BC849B8}" dt="2022-05-09T13:50:21.679" v="562" actId="20577"/>
        <pc:sldMkLst>
          <pc:docMk/>
          <pc:sldMk cId="180524700" sldId="257"/>
        </pc:sldMkLst>
        <pc:spChg chg="mod">
          <ac:chgData name="Robin Sharples" userId="ecd8b56c-b070-4d21-9ac2-74be95d72085" providerId="ADAL" clId="{A0D7EFA7-7852-4D4E-A596-F8B84BC849B8}" dt="2022-05-06T11:44:06.661" v="439" actId="1035"/>
          <ac:spMkLst>
            <pc:docMk/>
            <pc:sldMk cId="180524700" sldId="257"/>
            <ac:spMk id="8" creationId="{3C83AC8E-ADB1-468E-8940-143D6834A401}"/>
          </ac:spMkLst>
        </pc:spChg>
        <pc:picChg chg="add mod">
          <ac:chgData name="Robin Sharples" userId="ecd8b56c-b070-4d21-9ac2-74be95d72085" providerId="ADAL" clId="{A0D7EFA7-7852-4D4E-A596-F8B84BC849B8}" dt="2022-05-06T08:48:20.084" v="316" actId="1035"/>
          <ac:picMkLst>
            <pc:docMk/>
            <pc:sldMk cId="180524700" sldId="257"/>
            <ac:picMk id="2" creationId="{93C2D66F-ADFC-4A69-BB5F-C20F8BEA31F3}"/>
          </ac:picMkLst>
        </pc:picChg>
        <pc:picChg chg="mod">
          <ac:chgData name="Robin Sharples" userId="ecd8b56c-b070-4d21-9ac2-74be95d72085" providerId="ADAL" clId="{A0D7EFA7-7852-4D4E-A596-F8B84BC849B8}" dt="2022-05-06T11:47:06.779" v="446" actId="1036"/>
          <ac:picMkLst>
            <pc:docMk/>
            <pc:sldMk cId="180524700" sldId="257"/>
            <ac:picMk id="4" creationId="{59397825-E5FB-4028-A64B-801A2681E833}"/>
          </ac:picMkLst>
        </pc:picChg>
      </pc:sldChg>
      <pc:sldChg chg="addSp modSp mod modNotesTx">
        <pc:chgData name="Robin Sharples" userId="ecd8b56c-b070-4d21-9ac2-74be95d72085" providerId="ADAL" clId="{A0D7EFA7-7852-4D4E-A596-F8B84BC849B8}" dt="2022-05-11T14:22:59.812" v="1590" actId="20577"/>
        <pc:sldMkLst>
          <pc:docMk/>
          <pc:sldMk cId="410672891" sldId="264"/>
        </pc:sldMkLst>
        <pc:spChg chg="mod">
          <ac:chgData name="Robin Sharples" userId="ecd8b56c-b070-4d21-9ac2-74be95d72085" providerId="ADAL" clId="{A0D7EFA7-7852-4D4E-A596-F8B84BC849B8}" dt="2022-05-11T14:22:59.812" v="1590" actId="20577"/>
          <ac:spMkLst>
            <pc:docMk/>
            <pc:sldMk cId="410672891" sldId="264"/>
            <ac:spMk id="8" creationId="{3C83AC8E-ADB1-468E-8940-143D6834A401}"/>
          </ac:spMkLst>
        </pc:spChg>
        <pc:picChg chg="add mod">
          <ac:chgData name="Robin Sharples" userId="ecd8b56c-b070-4d21-9ac2-74be95d72085" providerId="ADAL" clId="{A0D7EFA7-7852-4D4E-A596-F8B84BC849B8}" dt="2022-05-06T08:47:57.676" v="311" actId="14100"/>
          <ac:picMkLst>
            <pc:docMk/>
            <pc:sldMk cId="410672891" sldId="264"/>
            <ac:picMk id="2" creationId="{8F767B0A-FCC7-4D01-8B13-6F71D8FD1AFC}"/>
          </ac:picMkLst>
        </pc:picChg>
        <pc:picChg chg="mod">
          <ac:chgData name="Robin Sharples" userId="ecd8b56c-b070-4d21-9ac2-74be95d72085" providerId="ADAL" clId="{A0D7EFA7-7852-4D4E-A596-F8B84BC849B8}" dt="2022-05-06T08:46:45.687" v="307" actId="1035"/>
          <ac:picMkLst>
            <pc:docMk/>
            <pc:sldMk cId="410672891" sldId="264"/>
            <ac:picMk id="6" creationId="{153CA038-1734-40A1-B487-98D37211D3BA}"/>
          </ac:picMkLst>
        </pc:picChg>
        <pc:picChg chg="mod">
          <ac:chgData name="Robin Sharples" userId="ecd8b56c-b070-4d21-9ac2-74be95d72085" providerId="ADAL" clId="{A0D7EFA7-7852-4D4E-A596-F8B84BC849B8}" dt="2022-05-06T08:46:53.888" v="308" actId="1036"/>
          <ac:picMkLst>
            <pc:docMk/>
            <pc:sldMk cId="410672891" sldId="264"/>
            <ac:picMk id="7" creationId="{29307405-3532-4C5F-AF7D-057819BBBA7A}"/>
          </ac:picMkLst>
        </pc:picChg>
        <pc:picChg chg="mod">
          <ac:chgData name="Robin Sharples" userId="ecd8b56c-b070-4d21-9ac2-74be95d72085" providerId="ADAL" clId="{A0D7EFA7-7852-4D4E-A596-F8B84BC849B8}" dt="2022-05-06T08:46:26.805" v="304" actId="14100"/>
          <ac:picMkLst>
            <pc:docMk/>
            <pc:sldMk cId="410672891" sldId="264"/>
            <ac:picMk id="9" creationId="{879D39A2-7892-451D-9908-AFC634BF24C0}"/>
          </ac:picMkLst>
        </pc:picChg>
      </pc:sldChg>
      <pc:sldChg chg="delSp modSp mod modNotesTx">
        <pc:chgData name="Robin Sharples" userId="ecd8b56c-b070-4d21-9ac2-74be95d72085" providerId="ADAL" clId="{A0D7EFA7-7852-4D4E-A596-F8B84BC849B8}" dt="2022-05-18T09:25:00.986" v="2242" actId="478"/>
        <pc:sldMkLst>
          <pc:docMk/>
          <pc:sldMk cId="2728947503" sldId="265"/>
        </pc:sldMkLst>
        <pc:spChg chg="mod">
          <ac:chgData name="Robin Sharples" userId="ecd8b56c-b070-4d21-9ac2-74be95d72085" providerId="ADAL" clId="{A0D7EFA7-7852-4D4E-A596-F8B84BC849B8}" dt="2022-05-16T09:20:11.528" v="1594" actId="20577"/>
          <ac:spMkLst>
            <pc:docMk/>
            <pc:sldMk cId="2728947503" sldId="265"/>
            <ac:spMk id="4" creationId="{3F187173-7BF8-4DF2-B330-E695CC747E4D}"/>
          </ac:spMkLst>
        </pc:spChg>
        <pc:picChg chg="del">
          <ac:chgData name="Robin Sharples" userId="ecd8b56c-b070-4d21-9ac2-74be95d72085" providerId="ADAL" clId="{A0D7EFA7-7852-4D4E-A596-F8B84BC849B8}" dt="2022-05-18T09:25:00.986" v="2242" actId="478"/>
          <ac:picMkLst>
            <pc:docMk/>
            <pc:sldMk cId="2728947503" sldId="265"/>
            <ac:picMk id="10" creationId="{D5FA39BC-3254-4D3A-ADFB-D5A0DC55CCEA}"/>
          </ac:picMkLst>
        </pc:picChg>
      </pc:sldChg>
      <pc:sldChg chg="addSp delSp modSp mod modNotesTx">
        <pc:chgData name="Robin Sharples" userId="ecd8b56c-b070-4d21-9ac2-74be95d72085" providerId="ADAL" clId="{A0D7EFA7-7852-4D4E-A596-F8B84BC849B8}" dt="2022-05-18T09:25:05.457" v="2243" actId="478"/>
        <pc:sldMkLst>
          <pc:docMk/>
          <pc:sldMk cId="2723211355" sldId="266"/>
        </pc:sldMkLst>
        <pc:spChg chg="mod">
          <ac:chgData name="Robin Sharples" userId="ecd8b56c-b070-4d21-9ac2-74be95d72085" providerId="ADAL" clId="{A0D7EFA7-7852-4D4E-A596-F8B84BC849B8}" dt="2022-05-10T14:34:09.467" v="1245" actId="21"/>
          <ac:spMkLst>
            <pc:docMk/>
            <pc:sldMk cId="2723211355" sldId="266"/>
            <ac:spMk id="4" creationId="{3F187173-7BF8-4DF2-B330-E695CC747E4D}"/>
          </ac:spMkLst>
        </pc:spChg>
        <pc:spChg chg="add mod">
          <ac:chgData name="Robin Sharples" userId="ecd8b56c-b070-4d21-9ac2-74be95d72085" providerId="ADAL" clId="{A0D7EFA7-7852-4D4E-A596-F8B84BC849B8}" dt="2022-05-16T13:09:58.818" v="2239" actId="688"/>
          <ac:spMkLst>
            <pc:docMk/>
            <pc:sldMk cId="2723211355" sldId="266"/>
            <ac:spMk id="7" creationId="{7ADBBD14-D70F-4520-ACE5-6696BDC9EAE9}"/>
          </ac:spMkLst>
        </pc:spChg>
        <pc:spChg chg="mod">
          <ac:chgData name="Robin Sharples" userId="ecd8b56c-b070-4d21-9ac2-74be95d72085" providerId="ADAL" clId="{A0D7EFA7-7852-4D4E-A596-F8B84BC849B8}" dt="2022-05-10T14:34:17.835" v="1246" actId="21"/>
          <ac:spMkLst>
            <pc:docMk/>
            <pc:sldMk cId="2723211355" sldId="266"/>
            <ac:spMk id="9" creationId="{A94BDD1A-8E9F-4DA1-BCCF-A3212D6E6A76}"/>
          </ac:spMkLst>
        </pc:spChg>
        <pc:picChg chg="del">
          <ac:chgData name="Robin Sharples" userId="ecd8b56c-b070-4d21-9ac2-74be95d72085" providerId="ADAL" clId="{A0D7EFA7-7852-4D4E-A596-F8B84BC849B8}" dt="2022-05-18T09:25:05.457" v="2243" actId="478"/>
          <ac:picMkLst>
            <pc:docMk/>
            <pc:sldMk cId="2723211355" sldId="266"/>
            <ac:picMk id="5" creationId="{44CF0F43-4FA7-48C9-BA69-CE9AD07637AE}"/>
          </ac:picMkLst>
        </pc:picChg>
      </pc:sldChg>
      <pc:sldChg chg="del">
        <pc:chgData name="Robin Sharples" userId="ecd8b56c-b070-4d21-9ac2-74be95d72085" providerId="ADAL" clId="{A0D7EFA7-7852-4D4E-A596-F8B84BC849B8}" dt="2022-05-18T08:31:45.617" v="2240" actId="2696"/>
        <pc:sldMkLst>
          <pc:docMk/>
          <pc:sldMk cId="2487458294" sldId="270"/>
        </pc:sldMkLst>
      </pc:sldChg>
      <pc:sldChg chg="delSp mod">
        <pc:chgData name="Robin Sharples" userId="ecd8b56c-b070-4d21-9ac2-74be95d72085" providerId="ADAL" clId="{A0D7EFA7-7852-4D4E-A596-F8B84BC849B8}" dt="2022-04-27T07:52:07.462" v="301" actId="21"/>
        <pc:sldMkLst>
          <pc:docMk/>
          <pc:sldMk cId="4032903472" sldId="271"/>
        </pc:sldMkLst>
        <pc:spChg chg="del">
          <ac:chgData name="Robin Sharples" userId="ecd8b56c-b070-4d21-9ac2-74be95d72085" providerId="ADAL" clId="{A0D7EFA7-7852-4D4E-A596-F8B84BC849B8}" dt="2022-04-27T07:52:07.462" v="301" actId="21"/>
          <ac:spMkLst>
            <pc:docMk/>
            <pc:sldMk cId="4032903472" sldId="271"/>
            <ac:spMk id="25" creationId="{4A545286-A853-4753-8460-272D8A9F556B}"/>
          </ac:spMkLst>
        </pc:spChg>
      </pc:sldChg>
      <pc:sldChg chg="del">
        <pc:chgData name="Robin Sharples" userId="ecd8b56c-b070-4d21-9ac2-74be95d72085" providerId="ADAL" clId="{A0D7EFA7-7852-4D4E-A596-F8B84BC849B8}" dt="2022-04-25T15:11:15.598" v="80" actId="47"/>
        <pc:sldMkLst>
          <pc:docMk/>
          <pc:sldMk cId="56873891" sldId="273"/>
        </pc:sldMkLst>
      </pc:sldChg>
      <pc:sldChg chg="del">
        <pc:chgData name="Robin Sharples" userId="ecd8b56c-b070-4d21-9ac2-74be95d72085" providerId="ADAL" clId="{A0D7EFA7-7852-4D4E-A596-F8B84BC849B8}" dt="2022-04-25T15:46:53.108" v="300" actId="47"/>
        <pc:sldMkLst>
          <pc:docMk/>
          <pc:sldMk cId="4176961243" sldId="274"/>
        </pc:sldMkLst>
      </pc:sldChg>
      <pc:sldChg chg="addSp delSp modSp mod modNotesTx">
        <pc:chgData name="Robin Sharples" userId="ecd8b56c-b070-4d21-9ac2-74be95d72085" providerId="ADAL" clId="{A0D7EFA7-7852-4D4E-A596-F8B84BC849B8}" dt="2022-05-18T09:27:23.359" v="2276" actId="1037"/>
        <pc:sldMkLst>
          <pc:docMk/>
          <pc:sldMk cId="2940926971" sldId="275"/>
        </pc:sldMkLst>
        <pc:spChg chg="mod">
          <ac:chgData name="Robin Sharples" userId="ecd8b56c-b070-4d21-9ac2-74be95d72085" providerId="ADAL" clId="{A0D7EFA7-7852-4D4E-A596-F8B84BC849B8}" dt="2022-05-18T09:27:23.359" v="2276" actId="1037"/>
          <ac:spMkLst>
            <pc:docMk/>
            <pc:sldMk cId="2940926971" sldId="275"/>
            <ac:spMk id="4" creationId="{3F187173-7BF8-4DF2-B330-E695CC747E4D}"/>
          </ac:spMkLst>
        </pc:spChg>
        <pc:picChg chg="del mod">
          <ac:chgData name="Robin Sharples" userId="ecd8b56c-b070-4d21-9ac2-74be95d72085" providerId="ADAL" clId="{A0D7EFA7-7852-4D4E-A596-F8B84BC849B8}" dt="2022-05-18T09:26:31.149" v="2247" actId="478"/>
          <ac:picMkLst>
            <pc:docMk/>
            <pc:sldMk cId="2940926971" sldId="275"/>
            <ac:picMk id="2" creationId="{58F0886F-421F-4FD8-A7EB-99AC2A3C0629}"/>
          </ac:picMkLst>
        </pc:picChg>
        <pc:picChg chg="add mod ord">
          <ac:chgData name="Robin Sharples" userId="ecd8b56c-b070-4d21-9ac2-74be95d72085" providerId="ADAL" clId="{A0D7EFA7-7852-4D4E-A596-F8B84BC849B8}" dt="2022-05-18T09:27:08.933" v="2253" actId="167"/>
          <ac:picMkLst>
            <pc:docMk/>
            <pc:sldMk cId="2940926971" sldId="275"/>
            <ac:picMk id="3" creationId="{2C95E3E5-FAFC-4F7E-BE66-62D3409A366C}"/>
          </ac:picMkLst>
        </pc:picChg>
      </pc:sldChg>
      <pc:sldChg chg="modSp mod modNotesTx">
        <pc:chgData name="Robin Sharples" userId="ecd8b56c-b070-4d21-9ac2-74be95d72085" providerId="ADAL" clId="{A0D7EFA7-7852-4D4E-A596-F8B84BC849B8}" dt="2022-05-16T10:45:30.995" v="2177" actId="20577"/>
        <pc:sldMkLst>
          <pc:docMk/>
          <pc:sldMk cId="4266035738" sldId="276"/>
        </pc:sldMkLst>
        <pc:spChg chg="mod">
          <ac:chgData name="Robin Sharples" userId="ecd8b56c-b070-4d21-9ac2-74be95d72085" providerId="ADAL" clId="{A0D7EFA7-7852-4D4E-A596-F8B84BC849B8}" dt="2022-05-10T14:41:24.766" v="1247" actId="20577"/>
          <ac:spMkLst>
            <pc:docMk/>
            <pc:sldMk cId="4266035738" sldId="276"/>
            <ac:spMk id="4" creationId="{3F187173-7BF8-4DF2-B330-E695CC747E4D}"/>
          </ac:spMkLst>
        </pc:spChg>
        <pc:spChg chg="mod">
          <ac:chgData name="Robin Sharples" userId="ecd8b56c-b070-4d21-9ac2-74be95d72085" providerId="ADAL" clId="{A0D7EFA7-7852-4D4E-A596-F8B84BC849B8}" dt="2022-05-09T14:26:09.930" v="813" actId="1076"/>
          <ac:spMkLst>
            <pc:docMk/>
            <pc:sldMk cId="4266035738" sldId="276"/>
            <ac:spMk id="6" creationId="{B76FC93E-262B-47C7-B8E5-D978B9839C5F}"/>
          </ac:spMkLst>
        </pc:spChg>
      </pc:sldChg>
      <pc:sldChg chg="del">
        <pc:chgData name="Robin Sharples" userId="ecd8b56c-b070-4d21-9ac2-74be95d72085" providerId="ADAL" clId="{A0D7EFA7-7852-4D4E-A596-F8B84BC849B8}" dt="2022-05-18T08:31:52.548" v="2241" actId="2696"/>
        <pc:sldMkLst>
          <pc:docMk/>
          <pc:sldMk cId="2538650003" sldId="281"/>
        </pc:sldMkLst>
      </pc:sldChg>
      <pc:sldChg chg="addSp delSp modSp add del mod ord modNotesTx">
        <pc:chgData name="Robin Sharples" userId="ecd8b56c-b070-4d21-9ac2-74be95d72085" providerId="ADAL" clId="{A0D7EFA7-7852-4D4E-A596-F8B84BC849B8}" dt="2022-05-09T15:03:29.167" v="1206" actId="2696"/>
        <pc:sldMkLst>
          <pc:docMk/>
          <pc:sldMk cId="708387998" sldId="283"/>
        </pc:sldMkLst>
        <pc:spChg chg="mod">
          <ac:chgData name="Robin Sharples" userId="ecd8b56c-b070-4d21-9ac2-74be95d72085" providerId="ADAL" clId="{A0D7EFA7-7852-4D4E-A596-F8B84BC849B8}" dt="2022-05-06T08:51:54.428" v="337" actId="207"/>
          <ac:spMkLst>
            <pc:docMk/>
            <pc:sldMk cId="708387998" sldId="283"/>
            <ac:spMk id="4" creationId="{3F187173-7BF8-4DF2-B330-E695CC747E4D}"/>
          </ac:spMkLst>
        </pc:spChg>
        <pc:spChg chg="del">
          <ac:chgData name="Robin Sharples" userId="ecd8b56c-b070-4d21-9ac2-74be95d72085" providerId="ADAL" clId="{A0D7EFA7-7852-4D4E-A596-F8B84BC849B8}" dt="2022-05-06T13:34:28.542" v="447"/>
          <ac:spMkLst>
            <pc:docMk/>
            <pc:sldMk cId="708387998" sldId="283"/>
            <ac:spMk id="7" creationId="{3CFE3528-5AC9-4E64-82BC-8CC4792C77EB}"/>
          </ac:spMkLst>
        </pc:spChg>
        <pc:spChg chg="del">
          <ac:chgData name="Robin Sharples" userId="ecd8b56c-b070-4d21-9ac2-74be95d72085" providerId="ADAL" clId="{A0D7EFA7-7852-4D4E-A596-F8B84BC849B8}" dt="2022-05-06T13:34:46.362" v="448"/>
          <ac:spMkLst>
            <pc:docMk/>
            <pc:sldMk cId="708387998" sldId="283"/>
            <ac:spMk id="8" creationId="{380DA0CF-7A69-4568-A07D-B8D7B2D44F2F}"/>
          </ac:spMkLst>
        </pc:spChg>
        <pc:spChg chg="add del mod">
          <ac:chgData name="Robin Sharples" userId="ecd8b56c-b070-4d21-9ac2-74be95d72085" providerId="ADAL" clId="{A0D7EFA7-7852-4D4E-A596-F8B84BC849B8}" dt="2022-04-25T15:14:15.521" v="83"/>
          <ac:spMkLst>
            <pc:docMk/>
            <pc:sldMk cId="708387998" sldId="283"/>
            <ac:spMk id="10" creationId="{E6AD785E-C8A7-4F4B-A6F2-42D2A89735CD}"/>
          </ac:spMkLst>
        </pc:spChg>
        <pc:spChg chg="add del mod">
          <ac:chgData name="Robin Sharples" userId="ecd8b56c-b070-4d21-9ac2-74be95d72085" providerId="ADAL" clId="{A0D7EFA7-7852-4D4E-A596-F8B84BC849B8}" dt="2022-04-25T15:14:36.019" v="88"/>
          <ac:spMkLst>
            <pc:docMk/>
            <pc:sldMk cId="708387998" sldId="283"/>
            <ac:spMk id="11" creationId="{3740BEE9-0A72-4370-BDCA-7E782691B516}"/>
          </ac:spMkLst>
        </pc:spChg>
        <pc:spChg chg="add mod">
          <ac:chgData name="Robin Sharples" userId="ecd8b56c-b070-4d21-9ac2-74be95d72085" providerId="ADAL" clId="{A0D7EFA7-7852-4D4E-A596-F8B84BC849B8}" dt="2022-05-06T08:54:46.579" v="420" actId="255"/>
          <ac:spMkLst>
            <pc:docMk/>
            <pc:sldMk cId="708387998" sldId="283"/>
            <ac:spMk id="12" creationId="{544F94D1-6369-4280-8CC4-0A8AF6A7570C}"/>
          </ac:spMkLst>
        </pc:spChg>
        <pc:picChg chg="mod ord modCrop">
          <ac:chgData name="Robin Sharples" userId="ecd8b56c-b070-4d21-9ac2-74be95d72085" providerId="ADAL" clId="{A0D7EFA7-7852-4D4E-A596-F8B84BC849B8}" dt="2022-04-25T15:24:39.314" v="207" actId="1076"/>
          <ac:picMkLst>
            <pc:docMk/>
            <pc:sldMk cId="708387998" sldId="283"/>
            <ac:picMk id="2" creationId="{58F0886F-421F-4FD8-A7EB-99AC2A3C0629}"/>
          </ac:picMkLst>
        </pc:picChg>
        <pc:picChg chg="del mod">
          <ac:chgData name="Robin Sharples" userId="ecd8b56c-b070-4d21-9ac2-74be95d72085" providerId="ADAL" clId="{A0D7EFA7-7852-4D4E-A596-F8B84BC849B8}" dt="2022-04-25T15:01:22.687" v="24" actId="478"/>
          <ac:picMkLst>
            <pc:docMk/>
            <pc:sldMk cId="708387998" sldId="283"/>
            <ac:picMk id="5" creationId="{8A2393D2-6F21-491E-9D6A-6721FDB750B6}"/>
          </ac:picMkLst>
        </pc:picChg>
        <pc:picChg chg="add mod modCrop">
          <ac:chgData name="Robin Sharples" userId="ecd8b56c-b070-4d21-9ac2-74be95d72085" providerId="ADAL" clId="{A0D7EFA7-7852-4D4E-A596-F8B84BC849B8}" dt="2022-04-25T15:04:30.406" v="79" actId="732"/>
          <ac:picMkLst>
            <pc:docMk/>
            <pc:sldMk cId="708387998" sldId="283"/>
            <ac:picMk id="6" creationId="{F57362F0-9A3E-49AD-B8D6-5EF93BEB4A63}"/>
          </ac:picMkLst>
        </pc:picChg>
        <pc:picChg chg="del">
          <ac:chgData name="Robin Sharples" userId="ecd8b56c-b070-4d21-9ac2-74be95d72085" providerId="ADAL" clId="{A0D7EFA7-7852-4D4E-A596-F8B84BC849B8}" dt="2022-04-25T15:01:20.613" v="23" actId="478"/>
          <ac:picMkLst>
            <pc:docMk/>
            <pc:sldMk cId="708387998" sldId="283"/>
            <ac:picMk id="8" creationId="{146FD4B5-00CB-432E-8F3D-79BA74A77440}"/>
          </ac:picMkLst>
        </pc:picChg>
        <pc:picChg chg="add mod">
          <ac:chgData name="Robin Sharples" userId="ecd8b56c-b070-4d21-9ac2-74be95d72085" providerId="ADAL" clId="{A0D7EFA7-7852-4D4E-A596-F8B84BC849B8}" dt="2022-04-25T15:02:22.330" v="71" actId="1038"/>
          <ac:picMkLst>
            <pc:docMk/>
            <pc:sldMk cId="708387998" sldId="283"/>
            <ac:picMk id="9" creationId="{705686AD-40F9-4B46-B557-8A1F6CEEDFDB}"/>
          </ac:picMkLst>
        </pc:picChg>
      </pc:sldChg>
      <pc:sldChg chg="addSp delSp modSp add mod ord modNotesTx">
        <pc:chgData name="Robin Sharples" userId="ecd8b56c-b070-4d21-9ac2-74be95d72085" providerId="ADAL" clId="{A0D7EFA7-7852-4D4E-A596-F8B84BC849B8}" dt="2022-05-18T09:25:34.310" v="2246" actId="1076"/>
        <pc:sldMkLst>
          <pc:docMk/>
          <pc:sldMk cId="4022112782" sldId="284"/>
        </pc:sldMkLst>
        <pc:spChg chg="del">
          <ac:chgData name="Robin Sharples" userId="ecd8b56c-b070-4d21-9ac2-74be95d72085" providerId="ADAL" clId="{A0D7EFA7-7852-4D4E-A596-F8B84BC849B8}" dt="2022-04-25T15:29:04.601" v="277" actId="478"/>
          <ac:spMkLst>
            <pc:docMk/>
            <pc:sldMk cId="4022112782" sldId="284"/>
            <ac:spMk id="4" creationId="{3F187173-7BF8-4DF2-B330-E695CC747E4D}"/>
          </ac:spMkLst>
        </pc:spChg>
        <pc:spChg chg="add mod">
          <ac:chgData name="Robin Sharples" userId="ecd8b56c-b070-4d21-9ac2-74be95d72085" providerId="ADAL" clId="{A0D7EFA7-7852-4D4E-A596-F8B84BC849B8}" dt="2022-05-18T09:25:34.310" v="2246" actId="1076"/>
          <ac:spMkLst>
            <pc:docMk/>
            <pc:sldMk cId="4022112782" sldId="284"/>
            <ac:spMk id="5" creationId="{A48011CC-D171-416F-9754-EAB9B50B18AD}"/>
          </ac:spMkLst>
        </pc:spChg>
        <pc:picChg chg="add mod">
          <ac:chgData name="Robin Sharples" userId="ecd8b56c-b070-4d21-9ac2-74be95d72085" providerId="ADAL" clId="{A0D7EFA7-7852-4D4E-A596-F8B84BC849B8}" dt="2022-05-06T08:49:39.484" v="329" actId="1037"/>
          <ac:picMkLst>
            <pc:docMk/>
            <pc:sldMk cId="4022112782" sldId="284"/>
            <ac:picMk id="2" creationId="{DE03307F-044D-4909-9481-D694269430D6}"/>
          </ac:picMkLst>
        </pc:picChg>
        <pc:picChg chg="mod">
          <ac:chgData name="Robin Sharples" userId="ecd8b56c-b070-4d21-9ac2-74be95d72085" providerId="ADAL" clId="{A0D7EFA7-7852-4D4E-A596-F8B84BC849B8}" dt="2022-05-18T09:25:30.573" v="2245" actId="1076"/>
          <ac:picMkLst>
            <pc:docMk/>
            <pc:sldMk cId="4022112782" sldId="284"/>
            <ac:picMk id="8" creationId="{F176F9C0-CF54-4A97-91FD-57270897F652}"/>
          </ac:picMkLst>
        </pc:picChg>
        <pc:picChg chg="del mod">
          <ac:chgData name="Robin Sharples" userId="ecd8b56c-b070-4d21-9ac2-74be95d72085" providerId="ADAL" clId="{A0D7EFA7-7852-4D4E-A596-F8B84BC849B8}" dt="2022-05-18T09:25:19.416" v="2244" actId="478"/>
          <ac:picMkLst>
            <pc:docMk/>
            <pc:sldMk cId="4022112782" sldId="284"/>
            <ac:picMk id="10" creationId="{D5FA39BC-3254-4D3A-ADFB-D5A0DC55CCEA}"/>
          </ac:picMkLst>
        </pc:picChg>
      </pc:sldChg>
      <pc:sldChg chg="addSp delSp modSp mod modNotesTx">
        <pc:chgData name="Robin Sharples" userId="ecd8b56c-b070-4d21-9ac2-74be95d72085" providerId="ADAL" clId="{A0D7EFA7-7852-4D4E-A596-F8B84BC849B8}" dt="2022-05-16T10:45:58.409" v="2219" actId="20577"/>
        <pc:sldMkLst>
          <pc:docMk/>
          <pc:sldMk cId="3821049988" sldId="285"/>
        </pc:sldMkLst>
        <pc:spChg chg="del mod">
          <ac:chgData name="Robin Sharples" userId="ecd8b56c-b070-4d21-9ac2-74be95d72085" providerId="ADAL" clId="{A0D7EFA7-7852-4D4E-A596-F8B84BC849B8}" dt="2022-05-09T14:59:34.456" v="1151"/>
          <ac:spMkLst>
            <pc:docMk/>
            <pc:sldMk cId="3821049988" sldId="285"/>
            <ac:spMk id="6" creationId="{C66A674F-94C5-4877-8F8D-F4B1D412EB9C}"/>
          </ac:spMkLst>
        </pc:spChg>
        <pc:spChg chg="add mod">
          <ac:chgData name="Robin Sharples" userId="ecd8b56c-b070-4d21-9ac2-74be95d72085" providerId="ADAL" clId="{A0D7EFA7-7852-4D4E-A596-F8B84BC849B8}" dt="2022-05-09T15:01:12.933" v="1166" actId="1076"/>
          <ac:spMkLst>
            <pc:docMk/>
            <pc:sldMk cId="3821049988" sldId="285"/>
            <ac:spMk id="7" creationId="{BB2F48B8-CD20-4BF2-BFBB-A7FC38C2A3B9}"/>
          </ac:spMkLst>
        </pc:spChg>
        <pc:spChg chg="add mod">
          <ac:chgData name="Robin Sharples" userId="ecd8b56c-b070-4d21-9ac2-74be95d72085" providerId="ADAL" clId="{A0D7EFA7-7852-4D4E-A596-F8B84BC849B8}" dt="2022-05-09T14:59:52.790" v="1153" actId="1076"/>
          <ac:spMkLst>
            <pc:docMk/>
            <pc:sldMk cId="3821049988" sldId="285"/>
            <ac:spMk id="8" creationId="{525B2D27-E14B-4E91-ADC7-96D54790BC56}"/>
          </ac:spMkLst>
        </pc:spChg>
        <pc:spChg chg="del">
          <ac:chgData name="Robin Sharples" userId="ecd8b56c-b070-4d21-9ac2-74be95d72085" providerId="ADAL" clId="{A0D7EFA7-7852-4D4E-A596-F8B84BC849B8}" dt="2022-05-06T13:35:53.146" v="455" actId="478"/>
          <ac:spMkLst>
            <pc:docMk/>
            <pc:sldMk cId="3821049988" sldId="285"/>
            <ac:spMk id="8" creationId="{BFCDAD1E-9130-4A19-9D35-6319D3ACA7D6}"/>
          </ac:spMkLst>
        </pc:spChg>
        <pc:picChg chg="add mod modCrop">
          <ac:chgData name="Robin Sharples" userId="ecd8b56c-b070-4d21-9ac2-74be95d72085" providerId="ADAL" clId="{A0D7EFA7-7852-4D4E-A596-F8B84BC849B8}" dt="2022-05-09T15:02:13.817" v="1202" actId="1038"/>
          <ac:picMkLst>
            <pc:docMk/>
            <pc:sldMk cId="3821049988" sldId="285"/>
            <ac:picMk id="2" creationId="{B04BA16B-EE66-4594-9DFD-D8167C4B3F65}"/>
          </ac:picMkLst>
        </pc:picChg>
        <pc:picChg chg="add mod">
          <ac:chgData name="Robin Sharples" userId="ecd8b56c-b070-4d21-9ac2-74be95d72085" providerId="ADAL" clId="{A0D7EFA7-7852-4D4E-A596-F8B84BC849B8}" dt="2022-05-09T15:01:58.738" v="1189" actId="14100"/>
          <ac:picMkLst>
            <pc:docMk/>
            <pc:sldMk cId="3821049988" sldId="285"/>
            <ac:picMk id="4" creationId="{F4B41064-4A6B-47EC-8D85-1D043C1CFB3F}"/>
          </ac:picMkLst>
        </pc:picChg>
        <pc:picChg chg="mod">
          <ac:chgData name="Robin Sharples" userId="ecd8b56c-b070-4d21-9ac2-74be95d72085" providerId="ADAL" clId="{A0D7EFA7-7852-4D4E-A596-F8B84BC849B8}" dt="2022-05-09T15:01:29.065" v="1167" actId="1076"/>
          <ac:picMkLst>
            <pc:docMk/>
            <pc:sldMk cId="3821049988" sldId="285"/>
            <ac:picMk id="5" creationId="{31D98075-8339-4BAD-A5F7-F427174038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C5286-0E9E-4AAF-BA34-4FAF0D9146DE}"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403F-50A5-410E-9459-0F31BA0EF2ED}" type="slidenum">
              <a:rPr lang="en-GB" smtClean="0"/>
              <a:t>‹#›</a:t>
            </a:fld>
            <a:endParaRPr lang="en-GB"/>
          </a:p>
        </p:txBody>
      </p:sp>
    </p:spTree>
    <p:extLst>
      <p:ext uri="{BB962C8B-B14F-4D97-AF65-F5344CB8AC3E}">
        <p14:creationId xmlns:p14="http://schemas.microsoft.com/office/powerpoint/2010/main" val="208470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Greeting Slide</a:t>
            </a:r>
          </a:p>
        </p:txBody>
      </p:sp>
      <p:sp>
        <p:nvSpPr>
          <p:cNvPr id="4" name="Slide Number Placeholder 3"/>
          <p:cNvSpPr>
            <a:spLocks noGrp="1"/>
          </p:cNvSpPr>
          <p:nvPr>
            <p:ph type="sldNum" sz="quarter" idx="5"/>
          </p:nvPr>
        </p:nvSpPr>
        <p:spPr/>
        <p:txBody>
          <a:bodyPr/>
          <a:lstStyle/>
          <a:p>
            <a:fld id="{5C7C403F-50A5-410E-9459-0F31BA0EF2ED}" type="slidenum">
              <a:rPr lang="en-GB" smtClean="0"/>
              <a:t>1</a:t>
            </a:fld>
            <a:endParaRPr lang="en-GB"/>
          </a:p>
        </p:txBody>
      </p:sp>
    </p:spTree>
    <p:extLst>
      <p:ext uri="{BB962C8B-B14F-4D97-AF65-F5344CB8AC3E}">
        <p14:creationId xmlns:p14="http://schemas.microsoft.com/office/powerpoint/2010/main" val="428128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Opening slide</a:t>
            </a:r>
            <a:br>
              <a:rPr lang="en-GB" dirty="0"/>
            </a:br>
            <a:r>
              <a:rPr lang="en-GB" dirty="0"/>
              <a:t>Remind the participants that these sessions are about letters that were written by the first Christians. We are reading them (from the Bible) because they are very important to Christians. </a:t>
            </a:r>
          </a:p>
        </p:txBody>
      </p:sp>
      <p:sp>
        <p:nvSpPr>
          <p:cNvPr id="4" name="Slide Number Placeholder 3"/>
          <p:cNvSpPr>
            <a:spLocks noGrp="1"/>
          </p:cNvSpPr>
          <p:nvPr>
            <p:ph type="sldNum" sz="quarter" idx="5"/>
          </p:nvPr>
        </p:nvSpPr>
        <p:spPr/>
        <p:txBody>
          <a:bodyPr/>
          <a:lstStyle/>
          <a:p>
            <a:fld id="{5C7C403F-50A5-410E-9459-0F31BA0EF2ED}" type="slidenum">
              <a:rPr lang="en-GB" smtClean="0"/>
              <a:t>2</a:t>
            </a:fld>
            <a:endParaRPr lang="en-GB"/>
          </a:p>
        </p:txBody>
      </p:sp>
    </p:spTree>
    <p:extLst>
      <p:ext uri="{BB962C8B-B14F-4D97-AF65-F5344CB8AC3E}">
        <p14:creationId xmlns:p14="http://schemas.microsoft.com/office/powerpoint/2010/main" val="62926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Bible Reading </a:t>
            </a:r>
          </a:p>
          <a:p>
            <a:endParaRPr lang="en-GB" dirty="0"/>
          </a:p>
          <a:p>
            <a:endParaRPr lang="en-GB" dirty="0"/>
          </a:p>
        </p:txBody>
      </p:sp>
      <p:sp>
        <p:nvSpPr>
          <p:cNvPr id="4" name="Slide Number Placeholder 3"/>
          <p:cNvSpPr>
            <a:spLocks noGrp="1"/>
          </p:cNvSpPr>
          <p:nvPr>
            <p:ph type="sldNum" sz="quarter" idx="5"/>
          </p:nvPr>
        </p:nvSpPr>
        <p:spPr/>
        <p:txBody>
          <a:bodyPr/>
          <a:lstStyle/>
          <a:p>
            <a:fld id="{5C7C403F-50A5-410E-9459-0F31BA0EF2ED}" type="slidenum">
              <a:rPr lang="en-GB" smtClean="0"/>
              <a:t>3</a:t>
            </a:fld>
            <a:endParaRPr lang="en-GB"/>
          </a:p>
        </p:txBody>
      </p:sp>
    </p:spTree>
    <p:extLst>
      <p:ext uri="{BB962C8B-B14F-4D97-AF65-F5344CB8AC3E}">
        <p14:creationId xmlns:p14="http://schemas.microsoft.com/office/powerpoint/2010/main" val="175971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Reflect on the reading</a:t>
            </a:r>
          </a:p>
          <a:p>
            <a:r>
              <a:rPr lang="en-GB" dirty="0"/>
              <a:t>What were children’s responses?</a:t>
            </a:r>
          </a:p>
          <a:p>
            <a:r>
              <a:rPr lang="en-GB" dirty="0"/>
              <a:t>You may choose to record the responses in some way.</a:t>
            </a:r>
          </a:p>
        </p:txBody>
      </p:sp>
      <p:sp>
        <p:nvSpPr>
          <p:cNvPr id="4" name="Slide Number Placeholder 3"/>
          <p:cNvSpPr>
            <a:spLocks noGrp="1"/>
          </p:cNvSpPr>
          <p:nvPr>
            <p:ph type="sldNum" sz="quarter" idx="5"/>
          </p:nvPr>
        </p:nvSpPr>
        <p:spPr/>
        <p:txBody>
          <a:bodyPr/>
          <a:lstStyle/>
          <a:p>
            <a:fld id="{5C7C403F-50A5-410E-9459-0F31BA0EF2ED}" type="slidenum">
              <a:rPr lang="en-GB" smtClean="0"/>
              <a:t>4</a:t>
            </a:fld>
            <a:endParaRPr lang="en-GB"/>
          </a:p>
        </p:txBody>
      </p:sp>
    </p:spTree>
    <p:extLst>
      <p:ext uri="{BB962C8B-B14F-4D97-AF65-F5344CB8AC3E}">
        <p14:creationId xmlns:p14="http://schemas.microsoft.com/office/powerpoint/2010/main" val="204354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 you could say that the reading seemed to say a lot about love so we are going to look at some pictures. </a:t>
            </a:r>
          </a:p>
          <a:p>
            <a:r>
              <a:rPr lang="en-GB" dirty="0"/>
              <a:t>The PowerPoint shows the pictures twice. The first pass is meant to be quite quick and the second run through should allow for comments.</a:t>
            </a:r>
          </a:p>
          <a:p>
            <a:r>
              <a:rPr lang="en-GB" dirty="0"/>
              <a:t>You may feel that there are too many pictures. Feel free to skip over or delete one or two if you think that this is the case – remember to delete them from the first and second look!</a:t>
            </a:r>
          </a:p>
        </p:txBody>
      </p:sp>
      <p:sp>
        <p:nvSpPr>
          <p:cNvPr id="4" name="Slide Number Placeholder 3"/>
          <p:cNvSpPr>
            <a:spLocks noGrp="1"/>
          </p:cNvSpPr>
          <p:nvPr>
            <p:ph type="sldNum" sz="quarter" idx="5"/>
          </p:nvPr>
        </p:nvSpPr>
        <p:spPr/>
        <p:txBody>
          <a:bodyPr/>
          <a:lstStyle/>
          <a:p>
            <a:fld id="{5C7C403F-50A5-410E-9459-0F31BA0EF2ED}" type="slidenum">
              <a:rPr lang="en-GB" smtClean="0"/>
              <a:t>5</a:t>
            </a:fld>
            <a:endParaRPr lang="en-GB"/>
          </a:p>
        </p:txBody>
      </p:sp>
    </p:spTree>
    <p:extLst>
      <p:ext uri="{BB962C8B-B14F-4D97-AF65-F5344CB8AC3E}">
        <p14:creationId xmlns:p14="http://schemas.microsoft.com/office/powerpoint/2010/main" val="2535703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7C403F-50A5-410E-9459-0F31BA0EF2ED}" type="slidenum">
              <a:rPr lang="en-GB" smtClean="0"/>
              <a:t>6</a:t>
            </a:fld>
            <a:endParaRPr lang="en-GB"/>
          </a:p>
        </p:txBody>
      </p:sp>
    </p:spTree>
    <p:extLst>
      <p:ext uri="{BB962C8B-B14F-4D97-AF65-F5344CB8AC3E}">
        <p14:creationId xmlns:p14="http://schemas.microsoft.com/office/powerpoint/2010/main" val="576974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again through the pictures –</a:t>
            </a:r>
          </a:p>
          <a:p>
            <a:r>
              <a:rPr lang="en-GB" dirty="0"/>
              <a:t>Ask the children to respond to the pictures</a:t>
            </a:r>
          </a:p>
          <a:p>
            <a:r>
              <a:rPr lang="en-GB" dirty="0"/>
              <a:t>Spend as long on the slides as you feel appropriate</a:t>
            </a:r>
          </a:p>
        </p:txBody>
      </p:sp>
      <p:sp>
        <p:nvSpPr>
          <p:cNvPr id="4" name="Slide Number Placeholder 3"/>
          <p:cNvSpPr>
            <a:spLocks noGrp="1"/>
          </p:cNvSpPr>
          <p:nvPr>
            <p:ph type="sldNum" sz="quarter" idx="5"/>
          </p:nvPr>
        </p:nvSpPr>
        <p:spPr/>
        <p:txBody>
          <a:bodyPr/>
          <a:lstStyle/>
          <a:p>
            <a:fld id="{5C7C403F-50A5-410E-9459-0F31BA0EF2ED}" type="slidenum">
              <a:rPr lang="en-GB" smtClean="0"/>
              <a:t>11</a:t>
            </a:fld>
            <a:endParaRPr lang="en-GB"/>
          </a:p>
        </p:txBody>
      </p:sp>
    </p:spTree>
    <p:extLst>
      <p:ext uri="{BB962C8B-B14F-4D97-AF65-F5344CB8AC3E}">
        <p14:creationId xmlns:p14="http://schemas.microsoft.com/office/powerpoint/2010/main" val="388491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prayer picks up some ideas about love – you may wish to link these to the things that the children have offered.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Children could create their own prayers.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402C4-13AC-4899-A34E-FF2B153B2A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6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Closing slide</a:t>
            </a:r>
            <a:endParaRPr lang="en-GB" dirty="0"/>
          </a:p>
        </p:txBody>
      </p:sp>
      <p:sp>
        <p:nvSpPr>
          <p:cNvPr id="4" name="Slide Number Placeholder 3"/>
          <p:cNvSpPr>
            <a:spLocks noGrp="1"/>
          </p:cNvSpPr>
          <p:nvPr>
            <p:ph type="sldNum" sz="quarter" idx="5"/>
          </p:nvPr>
        </p:nvSpPr>
        <p:spPr/>
        <p:txBody>
          <a:bodyPr/>
          <a:lstStyle/>
          <a:p>
            <a:fld id="{5C7C403F-50A5-410E-9459-0F31BA0EF2ED}" type="slidenum">
              <a:rPr lang="en-GB" smtClean="0"/>
              <a:t>18</a:t>
            </a:fld>
            <a:endParaRPr lang="en-GB"/>
          </a:p>
        </p:txBody>
      </p:sp>
    </p:spTree>
    <p:extLst>
      <p:ext uri="{BB962C8B-B14F-4D97-AF65-F5344CB8AC3E}">
        <p14:creationId xmlns:p14="http://schemas.microsoft.com/office/powerpoint/2010/main" val="134793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8F17-B5A5-4895-AC26-9A48750F3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B0FE5F-65BB-4D1B-933C-03F0B7100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D7486A-6BE1-4F11-8324-D0F32F27AD5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A44F3141-E660-48F1-9EDA-3F8C4FDA0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5566B-C5A7-4B8D-80CE-C46036E72DB6}"/>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1418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1A30-8749-4D1C-8006-A8EEBA1AEB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7C68C2-8949-4736-BCB7-792B5B250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8F508-104D-4F54-BB0F-270E619E4929}"/>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08930F9F-0272-4CFA-A1A0-FA521C27B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DBACD-E379-4500-9DB0-08019E12C5CC}"/>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86131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8D672-1F04-4B03-BC7E-5017111D80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653E66-BD00-491F-9391-86625C19D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44CDD-5DD6-4DF4-9B22-CFA4CCAEB8EB}"/>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256159A4-819D-48D7-B0A8-F56FA6B02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A52B8-F6A8-44E2-A481-E8E3FB1E6C47}"/>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62011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2D26-D95B-41FC-BE32-231C3813E3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7226C-BC46-4588-80D0-787C2BE14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7B086-D3E4-4BF9-A8D4-D6E8F97A90F8}"/>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BABB874A-5DD8-4497-855C-34BA122BC3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71CD5-3F10-4C69-B720-34FC8A0FB954}"/>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16573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1FD-67B6-4631-8557-9EB7E3239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527B88-079F-4F38-827A-AF6EE6AF1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A05D1-13C4-4766-A390-F0E1D630DDE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EAFF4F42-6520-447D-ABDE-A684F393E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A7FDD-B20A-44E9-870A-8D583A8CEED2}"/>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71525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9D8-1789-4444-BF35-3BCDA9DC5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A4F2CB-6022-4285-B7E9-38CC13C61E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AA506-5702-493A-8C1D-D37579413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18D9F9-9F26-407A-9B85-A281422D8BB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18709887-8A83-42F4-8598-4E39873CD9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0C0EB1-74E2-4CC8-AE91-E76D89172470}"/>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87615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8E80-F354-4753-921A-C0D00AB2B6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1CB84-CB67-4120-BDF5-D48ECFCA1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8A787-6810-4CE4-993D-F0A2FE8005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504264-8EF5-4C36-9E95-1B41A5EB3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47453-6EDF-43FB-9BA8-5CE1D13E2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171E78-F4B5-4ADD-A1E2-B46E34172FE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8" name="Footer Placeholder 7">
            <a:extLst>
              <a:ext uri="{FF2B5EF4-FFF2-40B4-BE49-F238E27FC236}">
                <a16:creationId xmlns:a16="http://schemas.microsoft.com/office/drawing/2014/main" id="{373AE6B5-08B4-49B0-92E4-A8F280A0B2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631983-8189-4FB2-9B2B-4586D04E1A19}"/>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62351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C83F-C9A8-4A55-ADDC-78B92A6E33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86C614-19CF-4D50-AAB4-37EB1284FA7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4" name="Footer Placeholder 3">
            <a:extLst>
              <a:ext uri="{FF2B5EF4-FFF2-40B4-BE49-F238E27FC236}">
                <a16:creationId xmlns:a16="http://schemas.microsoft.com/office/drawing/2014/main" id="{F76CC5A6-6C06-44BC-B050-8962AE1E10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45A396-5CF5-4C47-BDCB-7CCDAA52D98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93434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4014-3F9B-41BE-8723-7B33B4BF4A73}"/>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3" name="Footer Placeholder 2">
            <a:extLst>
              <a:ext uri="{FF2B5EF4-FFF2-40B4-BE49-F238E27FC236}">
                <a16:creationId xmlns:a16="http://schemas.microsoft.com/office/drawing/2014/main" id="{DC549C7D-671F-41F3-A89A-EE5805A01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B34907-0054-44C1-AC8D-B86ABEED3AB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46542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440-5FA6-44CF-BE62-54EDBD7E4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2660-90F6-4804-B81C-F45433C97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8BBB85-7581-4E3B-ABB7-A04ADC65A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BAE8E-7D52-41D7-8B78-10495186BDD7}"/>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8E8FE37D-3D69-4EA3-907A-A3E7CC9CD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8B8064-19CB-403E-A959-02881B5AE298}"/>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17130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9806-F409-4309-8E26-55BA76522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FCC89F-BB43-45DF-8BC0-AE2BEAA23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2204F-2B15-4AE3-907A-83CD2221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19F7F-692A-4AF1-B57C-3C08B7920E6C}"/>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9A8779C4-4BCC-4F8A-8C07-BEAB34FF3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028A60-0D94-486C-A1B6-232E156482CA}"/>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51279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BCD65-070B-4992-B6D3-9739CA8B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B877D3-09E0-41F3-B8B1-69AA5D29B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249A7-121C-49A1-9AA1-C1A671EC0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DC716FB1-CAF3-49F2-B231-F8662ADDE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E54882-C7C7-4A6B-978A-FC811E154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BB75C-A420-4C8D-BA87-9E54B07BC31A}" type="slidenum">
              <a:rPr lang="en-GB" smtClean="0"/>
              <a:t>‹#›</a:t>
            </a:fld>
            <a:endParaRPr lang="en-GB"/>
          </a:p>
        </p:txBody>
      </p:sp>
    </p:spTree>
    <p:extLst>
      <p:ext uri="{BB962C8B-B14F-4D97-AF65-F5344CB8AC3E}">
        <p14:creationId xmlns:p14="http://schemas.microsoft.com/office/powerpoint/2010/main" val="39314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umbrella, accessory, dark&#10;&#10;Description automatically generated">
            <a:extLst>
              <a:ext uri="{FF2B5EF4-FFF2-40B4-BE49-F238E27FC236}">
                <a16:creationId xmlns:a16="http://schemas.microsoft.com/office/drawing/2014/main" id="{59397825-E5FB-4028-A64B-801A2681E83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flipH="1">
            <a:off x="7132814" y="408364"/>
            <a:ext cx="4075038" cy="2277494"/>
          </a:xfrm>
          <a:prstGeom prst="rect">
            <a:avLst/>
          </a:prstGeom>
        </p:spPr>
      </p:pic>
      <p:sp>
        <p:nvSpPr>
          <p:cNvPr id="8" name="TextBox 7">
            <a:extLst>
              <a:ext uri="{FF2B5EF4-FFF2-40B4-BE49-F238E27FC236}">
                <a16:creationId xmlns:a16="http://schemas.microsoft.com/office/drawing/2014/main" id="{3C83AC8E-ADB1-468E-8940-143D6834A401}"/>
              </a:ext>
            </a:extLst>
          </p:cNvPr>
          <p:cNvSpPr txBox="1"/>
          <p:nvPr/>
        </p:nvSpPr>
        <p:spPr>
          <a:xfrm>
            <a:off x="588936" y="2295525"/>
            <a:ext cx="10957301" cy="1569660"/>
          </a:xfrm>
          <a:prstGeom prst="rect">
            <a:avLst/>
          </a:prstGeom>
          <a:noFill/>
        </p:spPr>
        <p:txBody>
          <a:bodyPr wrap="square">
            <a:spAutoFit/>
          </a:bodyPr>
          <a:lstStyle/>
          <a:p>
            <a:r>
              <a:rPr lang="en-GB" sz="4800" b="1" dirty="0">
                <a:solidFill>
                  <a:srgbClr val="A40000"/>
                </a:solidFill>
                <a:latin typeface="Cavolini" panose="03000502040302020204" pitchFamily="66" charset="0"/>
                <a:cs typeface="Cavolini" panose="03000502040302020204" pitchFamily="66" charset="0"/>
              </a:rPr>
              <a:t>May God our Father give us grace and peace</a:t>
            </a:r>
            <a:endParaRPr lang="en-GB" b="1" dirty="0">
              <a:solidFill>
                <a:srgbClr val="A40000"/>
              </a:solidFill>
            </a:endParaRPr>
          </a:p>
        </p:txBody>
      </p:sp>
      <p:pic>
        <p:nvPicPr>
          <p:cNvPr id="2" name="Picture 1">
            <a:extLst>
              <a:ext uri="{FF2B5EF4-FFF2-40B4-BE49-F238E27FC236}">
                <a16:creationId xmlns:a16="http://schemas.microsoft.com/office/drawing/2014/main" id="{93C2D66F-ADFC-4A69-BB5F-C20F8BEA31F3}"/>
              </a:ext>
            </a:extLst>
          </p:cNvPr>
          <p:cNvPicPr>
            <a:picLocks noChangeAspect="1"/>
          </p:cNvPicPr>
          <p:nvPr/>
        </p:nvPicPr>
        <p:blipFill>
          <a:blip r:embed="rId4"/>
          <a:stretch>
            <a:fillRect/>
          </a:stretch>
        </p:blipFill>
        <p:spPr>
          <a:xfrm>
            <a:off x="101708" y="6399452"/>
            <a:ext cx="2298391" cy="317019"/>
          </a:xfrm>
          <a:prstGeom prst="rect">
            <a:avLst/>
          </a:prstGeom>
        </p:spPr>
      </p:pic>
    </p:spTree>
    <p:extLst>
      <p:ext uri="{BB962C8B-B14F-4D97-AF65-F5344CB8AC3E}">
        <p14:creationId xmlns:p14="http://schemas.microsoft.com/office/powerpoint/2010/main" val="18052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person holding a baby&#10;&#10;Description automatically generated">
            <a:extLst>
              <a:ext uri="{FF2B5EF4-FFF2-40B4-BE49-F238E27FC236}">
                <a16:creationId xmlns:a16="http://schemas.microsoft.com/office/drawing/2014/main" id="{E54D56A0-03DC-45DD-9F83-0D63E67D1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124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7ACE-E3EB-4B14-9455-BB91DF316A5D}"/>
              </a:ext>
            </a:extLst>
          </p:cNvPr>
          <p:cNvPicPr>
            <a:picLocks noChangeAspect="1"/>
          </p:cNvPicPr>
          <p:nvPr/>
        </p:nvPicPr>
        <p:blipFill>
          <a:blip r:embed="rId3"/>
          <a:stretch>
            <a:fillRect/>
          </a:stretch>
        </p:blipFill>
        <p:spPr>
          <a:xfrm>
            <a:off x="11436" y="0"/>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a:off x="1012371" y="831814"/>
            <a:ext cx="4359730" cy="5262979"/>
          </a:xfrm>
          <a:prstGeom prst="rect">
            <a:avLst/>
          </a:prstGeom>
          <a:noFill/>
        </p:spPr>
        <p:txBody>
          <a:bodyPr wrap="square">
            <a:spAutoFit/>
          </a:bodyPr>
          <a:lstStyle/>
          <a:p>
            <a:r>
              <a:rPr lang="en-GB" sz="4000" b="1" dirty="0">
                <a:solidFill>
                  <a:srgbClr val="A40000"/>
                </a:solidFill>
                <a:latin typeface="Cavolini" panose="03000502040302020204" pitchFamily="66" charset="0"/>
                <a:cs typeface="Cavolini" panose="03000502040302020204" pitchFamily="66" charset="0"/>
              </a:rPr>
              <a:t>Wonderings:</a:t>
            </a:r>
          </a:p>
          <a:p>
            <a:endParaRPr lang="en-GB" sz="800" b="1" dirty="0">
              <a:solidFill>
                <a:srgbClr val="A40000"/>
              </a:solidFill>
              <a:latin typeface="Cavolini" panose="03000502040302020204" pitchFamily="66" charset="0"/>
              <a:cs typeface="Cavolini" panose="03000502040302020204" pitchFamily="66" charset="0"/>
            </a:endParaRPr>
          </a:p>
          <a:p>
            <a:r>
              <a:rPr lang="en-GB" sz="4000" b="1" dirty="0">
                <a:solidFill>
                  <a:srgbClr val="A40000"/>
                </a:solidFill>
                <a:latin typeface="Cavolini" panose="03000502040302020204" pitchFamily="66" charset="0"/>
                <a:cs typeface="Cavolini" panose="03000502040302020204" pitchFamily="66" charset="0"/>
              </a:rPr>
              <a:t>John writes about love in his letter.</a:t>
            </a:r>
          </a:p>
          <a:p>
            <a:endParaRPr lang="en-GB" sz="800" b="1" dirty="0">
              <a:solidFill>
                <a:srgbClr val="A40000"/>
              </a:solidFill>
              <a:latin typeface="Cavolini" panose="03000502040302020204" pitchFamily="66" charset="0"/>
              <a:cs typeface="Cavolini" panose="03000502040302020204" pitchFamily="66" charset="0"/>
            </a:endParaRPr>
          </a:p>
          <a:p>
            <a:r>
              <a:rPr lang="en-GB" sz="4000" b="1" dirty="0">
                <a:solidFill>
                  <a:srgbClr val="A40000"/>
                </a:solidFill>
                <a:latin typeface="Cavolini" panose="03000502040302020204" pitchFamily="66" charset="0"/>
                <a:cs typeface="Cavolini" panose="03000502040302020204" pitchFamily="66" charset="0"/>
              </a:rPr>
              <a:t>How was love shown </a:t>
            </a:r>
            <a:br>
              <a:rPr lang="en-GB" sz="4000" b="1" dirty="0">
                <a:solidFill>
                  <a:srgbClr val="A40000"/>
                </a:solidFill>
                <a:latin typeface="Cavolini" panose="03000502040302020204" pitchFamily="66" charset="0"/>
                <a:cs typeface="Cavolini" panose="03000502040302020204" pitchFamily="66" charset="0"/>
              </a:rPr>
            </a:br>
            <a:r>
              <a:rPr lang="en-GB" sz="4000" b="1" dirty="0">
                <a:solidFill>
                  <a:srgbClr val="A40000"/>
                </a:solidFill>
                <a:latin typeface="Cavolini" panose="03000502040302020204" pitchFamily="66" charset="0"/>
                <a:cs typeface="Cavolini" panose="03000502040302020204" pitchFamily="66" charset="0"/>
              </a:rPr>
              <a:t>in the pictures?</a:t>
            </a:r>
          </a:p>
        </p:txBody>
      </p:sp>
      <p:sp>
        <p:nvSpPr>
          <p:cNvPr id="6" name="TextBox 5">
            <a:extLst>
              <a:ext uri="{FF2B5EF4-FFF2-40B4-BE49-F238E27FC236}">
                <a16:creationId xmlns:a16="http://schemas.microsoft.com/office/drawing/2014/main" id="{B76FC93E-262B-47C7-B8E5-D978B9839C5F}"/>
              </a:ext>
            </a:extLst>
          </p:cNvPr>
          <p:cNvSpPr txBox="1"/>
          <p:nvPr/>
        </p:nvSpPr>
        <p:spPr>
          <a:xfrm>
            <a:off x="7079086" y="4771354"/>
            <a:ext cx="3173870" cy="1323439"/>
          </a:xfrm>
          <a:prstGeom prst="rect">
            <a:avLst/>
          </a:prstGeom>
          <a:noFill/>
        </p:spPr>
        <p:txBody>
          <a:bodyPr wrap="square">
            <a:spAutoFit/>
          </a:bodyPr>
          <a:lstStyle/>
          <a:p>
            <a:r>
              <a:rPr lang="en-GB" sz="4000" b="1" dirty="0">
                <a:solidFill>
                  <a:srgbClr val="A40000"/>
                </a:solidFill>
                <a:latin typeface="Cavolini" panose="03000502040302020204" pitchFamily="66" charset="0"/>
                <a:cs typeface="Cavolini" panose="03000502040302020204" pitchFamily="66" charset="0"/>
              </a:rPr>
              <a:t>Let’s look again…</a:t>
            </a:r>
          </a:p>
        </p:txBody>
      </p:sp>
      <p:pic>
        <p:nvPicPr>
          <p:cNvPr id="2" name="Picture 1">
            <a:extLst>
              <a:ext uri="{FF2B5EF4-FFF2-40B4-BE49-F238E27FC236}">
                <a16:creationId xmlns:a16="http://schemas.microsoft.com/office/drawing/2014/main" id="{545E77A5-AC44-4236-8E75-7D382469A96E}"/>
              </a:ext>
            </a:extLst>
          </p:cNvPr>
          <p:cNvPicPr>
            <a:picLocks noChangeAspect="1"/>
          </p:cNvPicPr>
          <p:nvPr/>
        </p:nvPicPr>
        <p:blipFill>
          <a:blip r:embed="rId4"/>
          <a:stretch>
            <a:fillRect/>
          </a:stretch>
        </p:blipFill>
        <p:spPr>
          <a:xfrm>
            <a:off x="9115267" y="172626"/>
            <a:ext cx="1853345" cy="3048264"/>
          </a:xfrm>
          <a:prstGeom prst="rect">
            <a:avLst/>
          </a:prstGeom>
        </p:spPr>
      </p:pic>
      <p:pic>
        <p:nvPicPr>
          <p:cNvPr id="7" name="Picture 6">
            <a:extLst>
              <a:ext uri="{FF2B5EF4-FFF2-40B4-BE49-F238E27FC236}">
                <a16:creationId xmlns:a16="http://schemas.microsoft.com/office/drawing/2014/main" id="{F253889B-0B7F-4F55-8164-23D85E3D756B}"/>
              </a:ext>
            </a:extLst>
          </p:cNvPr>
          <p:cNvPicPr>
            <a:picLocks noChangeAspect="1"/>
          </p:cNvPicPr>
          <p:nvPr/>
        </p:nvPicPr>
        <p:blipFill>
          <a:blip r:embed="rId5"/>
          <a:stretch>
            <a:fillRect/>
          </a:stretch>
        </p:blipFill>
        <p:spPr>
          <a:xfrm>
            <a:off x="8666021" y="2238150"/>
            <a:ext cx="2603218" cy="2865368"/>
          </a:xfrm>
          <a:prstGeom prst="rect">
            <a:avLst/>
          </a:prstGeom>
        </p:spPr>
      </p:pic>
    </p:spTree>
    <p:extLst>
      <p:ext uri="{BB962C8B-B14F-4D97-AF65-F5344CB8AC3E}">
        <p14:creationId xmlns:p14="http://schemas.microsoft.com/office/powerpoint/2010/main" val="4266035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p:txBody>
      </p:sp>
      <p:pic>
        <p:nvPicPr>
          <p:cNvPr id="3" name="Picture 2" descr="A hand holding a bouquet of flowers&#10;&#10;Description automatically generated">
            <a:extLst>
              <a:ext uri="{FF2B5EF4-FFF2-40B4-BE49-F238E27FC236}">
                <a16:creationId xmlns:a16="http://schemas.microsoft.com/office/drawing/2014/main" id="{5D23306A-62CC-4677-861D-4A3BABB2C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21698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p:txBody>
      </p:sp>
      <p:pic>
        <p:nvPicPr>
          <p:cNvPr id="27" name="Picture 26" descr="A person holding a dog&#10;&#10;Description automatically generated with medium confidence">
            <a:extLst>
              <a:ext uri="{FF2B5EF4-FFF2-40B4-BE49-F238E27FC236}">
                <a16:creationId xmlns:a16="http://schemas.microsoft.com/office/drawing/2014/main" id="{C92A869F-C546-41C5-B542-DD3CF753DC15}"/>
              </a:ext>
            </a:extLst>
          </p:cNvPr>
          <p:cNvPicPr>
            <a:picLocks noChangeAspect="1"/>
          </p:cNvPicPr>
          <p:nvPr/>
        </p:nvPicPr>
        <p:blipFill rotWithShape="1">
          <a:blip r:embed="rId2">
            <a:extLst>
              <a:ext uri="{28A0092B-C50C-407E-A947-70E740481C1C}">
                <a14:useLocalDpi xmlns:a14="http://schemas.microsoft.com/office/drawing/2010/main" val="0"/>
              </a:ext>
            </a:extLst>
          </a:blip>
          <a:srcRect t="3092" b="17873"/>
          <a:stretch/>
        </p:blipFill>
        <p:spPr>
          <a:xfrm>
            <a:off x="3041372" y="13254"/>
            <a:ext cx="5784575" cy="6857655"/>
          </a:xfrm>
          <a:prstGeom prst="rect">
            <a:avLst/>
          </a:prstGeom>
        </p:spPr>
      </p:pic>
    </p:spTree>
    <p:extLst>
      <p:ext uri="{BB962C8B-B14F-4D97-AF65-F5344CB8AC3E}">
        <p14:creationId xmlns:p14="http://schemas.microsoft.com/office/powerpoint/2010/main" val="3266825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p:txBody>
      </p:sp>
      <p:pic>
        <p:nvPicPr>
          <p:cNvPr id="3" name="Picture 2" descr="A picture containing person, cellphone, phone&#10;&#10;Description automatically generated">
            <a:extLst>
              <a:ext uri="{FF2B5EF4-FFF2-40B4-BE49-F238E27FC236}">
                <a16:creationId xmlns:a16="http://schemas.microsoft.com/office/drawing/2014/main" id="{EB4A53FC-6096-4135-9F07-F1C714BD2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389" y="0"/>
            <a:ext cx="10244667" cy="6858000"/>
          </a:xfrm>
          <a:prstGeom prst="rect">
            <a:avLst/>
          </a:prstGeom>
        </p:spPr>
      </p:pic>
    </p:spTree>
    <p:extLst>
      <p:ext uri="{BB962C8B-B14F-4D97-AF65-F5344CB8AC3E}">
        <p14:creationId xmlns:p14="http://schemas.microsoft.com/office/powerpoint/2010/main" val="3264965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p:txBody>
      </p:sp>
      <p:pic>
        <p:nvPicPr>
          <p:cNvPr id="3" name="Picture 2" descr="A picture containing person, outdoor, nature, stone&#10;&#10;Description automatically generated">
            <a:extLst>
              <a:ext uri="{FF2B5EF4-FFF2-40B4-BE49-F238E27FC236}">
                <a16:creationId xmlns:a16="http://schemas.microsoft.com/office/drawing/2014/main" id="{D54879F7-B5C8-4B41-AD72-FB335B603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6150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p:txBody>
      </p:sp>
      <p:pic>
        <p:nvPicPr>
          <p:cNvPr id="4" name="Picture 3" descr="A person holding a baby&#10;&#10;Description automatically generated">
            <a:extLst>
              <a:ext uri="{FF2B5EF4-FFF2-40B4-BE49-F238E27FC236}">
                <a16:creationId xmlns:a16="http://schemas.microsoft.com/office/drawing/2014/main" id="{E54D56A0-03DC-45DD-9F83-0D63E67D1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327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6F5B0-4A2A-44AF-901B-844035854C3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Lst>
          </a:blip>
          <a:stretch>
            <a:fillRect/>
          </a:stretch>
        </p:blipFill>
        <p:spPr>
          <a:xfrm rot="5400000">
            <a:off x="5825067" y="537433"/>
            <a:ext cx="6325000" cy="5783135"/>
          </a:xfrm>
          <a:prstGeom prst="rect">
            <a:avLst/>
          </a:prstGeom>
        </p:spPr>
      </p:pic>
      <p:pic>
        <p:nvPicPr>
          <p:cNvPr id="5" name="Picture 4">
            <a:extLst>
              <a:ext uri="{FF2B5EF4-FFF2-40B4-BE49-F238E27FC236}">
                <a16:creationId xmlns:a16="http://schemas.microsoft.com/office/drawing/2014/main" id="{31D98075-8339-4BAD-A5F7-F427174038A6}"/>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Effect>
                      <a14:brightnessContrast contrast="20000"/>
                    </a14:imgEffect>
                  </a14:imgLayer>
                </a14:imgProps>
              </a:ext>
            </a:extLst>
          </a:blip>
          <a:stretch>
            <a:fillRect/>
          </a:stretch>
        </p:blipFill>
        <p:spPr>
          <a:xfrm rot="21055608">
            <a:off x="819830" y="449023"/>
            <a:ext cx="4971413" cy="5959949"/>
          </a:xfrm>
          <a:prstGeom prst="rect">
            <a:avLst/>
          </a:prstGeom>
        </p:spPr>
      </p:pic>
      <p:sp>
        <p:nvSpPr>
          <p:cNvPr id="7" name="TextBox 6">
            <a:extLst>
              <a:ext uri="{FF2B5EF4-FFF2-40B4-BE49-F238E27FC236}">
                <a16:creationId xmlns:a16="http://schemas.microsoft.com/office/drawing/2014/main" id="{BB2F48B8-CD20-4BF2-BFBB-A7FC38C2A3B9}"/>
              </a:ext>
            </a:extLst>
          </p:cNvPr>
          <p:cNvSpPr txBox="1"/>
          <p:nvPr/>
        </p:nvSpPr>
        <p:spPr>
          <a:xfrm rot="-660000">
            <a:off x="1434919" y="2100556"/>
            <a:ext cx="2960832" cy="1015663"/>
          </a:xfrm>
          <a:prstGeom prst="rect">
            <a:avLst/>
          </a:prstGeom>
          <a:noFill/>
        </p:spPr>
        <p:txBody>
          <a:bodyPr wrap="square">
            <a:spAutoFit/>
          </a:bodyPr>
          <a:lstStyle/>
          <a:p>
            <a:r>
              <a:rPr lang="en-GB" sz="6000" b="1" dirty="0">
                <a:solidFill>
                  <a:srgbClr val="A40000"/>
                </a:solidFill>
                <a:latin typeface="Cavolini" panose="03000502040302020204" pitchFamily="66" charset="0"/>
                <a:cs typeface="Cavolini" panose="03000502040302020204" pitchFamily="66" charset="0"/>
              </a:rPr>
              <a:t>Prayer</a:t>
            </a:r>
          </a:p>
        </p:txBody>
      </p:sp>
      <p:sp>
        <p:nvSpPr>
          <p:cNvPr id="8" name="TextBox 7">
            <a:extLst>
              <a:ext uri="{FF2B5EF4-FFF2-40B4-BE49-F238E27FC236}">
                <a16:creationId xmlns:a16="http://schemas.microsoft.com/office/drawing/2014/main" id="{525B2D27-E14B-4E91-ADC7-96D54790BC56}"/>
              </a:ext>
            </a:extLst>
          </p:cNvPr>
          <p:cNvSpPr txBox="1"/>
          <p:nvPr/>
        </p:nvSpPr>
        <p:spPr>
          <a:xfrm>
            <a:off x="7095766" y="782120"/>
            <a:ext cx="4289644" cy="5293757"/>
          </a:xfrm>
          <a:prstGeom prst="rect">
            <a:avLst/>
          </a:prstGeom>
          <a:noFill/>
        </p:spPr>
        <p:txBody>
          <a:bodyPr wrap="square" rtlCol="0">
            <a:spAutoFit/>
          </a:bodyPr>
          <a:lstStyle/>
          <a:p>
            <a:r>
              <a:rPr lang="en-GB" sz="2400" b="1" dirty="0">
                <a:solidFill>
                  <a:srgbClr val="A40000"/>
                </a:solidFill>
                <a:latin typeface="Cavolini" panose="03000502040302020204" pitchFamily="66" charset="0"/>
                <a:cs typeface="Cavolini" panose="03000502040302020204" pitchFamily="66" charset="0"/>
              </a:rPr>
              <a:t>Lord of love,</a:t>
            </a:r>
          </a:p>
          <a:p>
            <a:endParaRPr lang="en-GB" sz="1600" b="1" dirty="0">
              <a:solidFill>
                <a:srgbClr val="A40000"/>
              </a:solidFill>
              <a:latin typeface="Cavolini" panose="03000502040302020204" pitchFamily="66" charset="0"/>
              <a:cs typeface="Cavolini" panose="03000502040302020204" pitchFamily="66" charset="0"/>
            </a:endParaRPr>
          </a:p>
          <a:p>
            <a:r>
              <a:rPr lang="en-GB" sz="2400" b="1" dirty="0">
                <a:solidFill>
                  <a:srgbClr val="A40000"/>
                </a:solidFill>
                <a:latin typeface="Cavolini" panose="03000502040302020204" pitchFamily="66" charset="0"/>
                <a:cs typeface="Cavolini" panose="03000502040302020204" pitchFamily="66" charset="0"/>
              </a:rPr>
              <a:t>We know that there are many ways to show love to each other.</a:t>
            </a:r>
          </a:p>
          <a:p>
            <a:endParaRPr lang="en-GB" sz="1600" b="1" dirty="0">
              <a:solidFill>
                <a:srgbClr val="A40000"/>
              </a:solidFill>
              <a:latin typeface="Cavolini" panose="03000502040302020204" pitchFamily="66" charset="0"/>
              <a:cs typeface="Cavolini" panose="03000502040302020204" pitchFamily="66" charset="0"/>
            </a:endParaRPr>
          </a:p>
          <a:p>
            <a:r>
              <a:rPr lang="en-GB" sz="2400" b="1" dirty="0">
                <a:solidFill>
                  <a:srgbClr val="A40000"/>
                </a:solidFill>
                <a:latin typeface="Cavolini" panose="03000502040302020204" pitchFamily="66" charset="0"/>
                <a:cs typeface="Cavolini" panose="03000502040302020204" pitchFamily="66" charset="0"/>
              </a:rPr>
              <a:t>Help us to learn what the best ways are for us to show love in our school in our families and in </a:t>
            </a:r>
            <a:br>
              <a:rPr lang="en-GB" sz="2400" b="1" dirty="0">
                <a:solidFill>
                  <a:srgbClr val="A40000"/>
                </a:solidFill>
                <a:latin typeface="Cavolini" panose="03000502040302020204" pitchFamily="66" charset="0"/>
                <a:cs typeface="Cavolini" panose="03000502040302020204" pitchFamily="66" charset="0"/>
              </a:rPr>
            </a:br>
            <a:r>
              <a:rPr lang="en-GB" sz="2400" b="1" dirty="0">
                <a:solidFill>
                  <a:srgbClr val="A40000"/>
                </a:solidFill>
                <a:latin typeface="Cavolini" panose="03000502040302020204" pitchFamily="66" charset="0"/>
                <a:cs typeface="Cavolini" panose="03000502040302020204" pitchFamily="66" charset="0"/>
              </a:rPr>
              <a:t>our friendships.</a:t>
            </a:r>
          </a:p>
          <a:p>
            <a:endParaRPr lang="en-GB" sz="1600" b="1" dirty="0">
              <a:solidFill>
                <a:srgbClr val="A40000"/>
              </a:solidFill>
              <a:latin typeface="Cavolini" panose="03000502040302020204" pitchFamily="66" charset="0"/>
              <a:cs typeface="Cavolini" panose="03000502040302020204" pitchFamily="66" charset="0"/>
            </a:endParaRPr>
          </a:p>
          <a:p>
            <a:r>
              <a:rPr lang="en-GB" sz="2400" b="1" dirty="0">
                <a:solidFill>
                  <a:srgbClr val="A40000"/>
                </a:solidFill>
                <a:latin typeface="Cavolini" panose="03000502040302020204" pitchFamily="66" charset="0"/>
                <a:cs typeface="Cavolini" panose="03000502040302020204" pitchFamily="66" charset="0"/>
              </a:rPr>
              <a:t>Amen</a:t>
            </a:r>
          </a:p>
          <a:p>
            <a:r>
              <a:rPr lang="en-GB" dirty="0">
                <a:solidFill>
                  <a:srgbClr val="EC1C24"/>
                </a:solidFill>
              </a:rPr>
              <a:t> </a:t>
            </a:r>
          </a:p>
        </p:txBody>
      </p:sp>
      <p:pic>
        <p:nvPicPr>
          <p:cNvPr id="2" name="Picture 1">
            <a:extLst>
              <a:ext uri="{FF2B5EF4-FFF2-40B4-BE49-F238E27FC236}">
                <a16:creationId xmlns:a16="http://schemas.microsoft.com/office/drawing/2014/main" id="{B04BA16B-EE66-4594-9DFD-D8167C4B3F65}"/>
              </a:ext>
            </a:extLst>
          </p:cNvPr>
          <p:cNvPicPr>
            <a:picLocks noChangeAspect="1"/>
          </p:cNvPicPr>
          <p:nvPr/>
        </p:nvPicPr>
        <p:blipFill rotWithShape="1">
          <a:blip r:embed="rId7"/>
          <a:srcRect l="18672" r="30686" b="9697"/>
          <a:stretch/>
        </p:blipFill>
        <p:spPr>
          <a:xfrm rot="3173716">
            <a:off x="2390639" y="3292444"/>
            <a:ext cx="1672002" cy="3001364"/>
          </a:xfrm>
          <a:prstGeom prst="rect">
            <a:avLst/>
          </a:prstGeom>
        </p:spPr>
      </p:pic>
      <p:pic>
        <p:nvPicPr>
          <p:cNvPr id="4" name="Picture 3">
            <a:extLst>
              <a:ext uri="{FF2B5EF4-FFF2-40B4-BE49-F238E27FC236}">
                <a16:creationId xmlns:a16="http://schemas.microsoft.com/office/drawing/2014/main" id="{F4B41064-4A6B-47EC-8D85-1D043C1CFB3F}"/>
              </a:ext>
            </a:extLst>
          </p:cNvPr>
          <p:cNvPicPr>
            <a:picLocks noChangeAspect="1"/>
          </p:cNvPicPr>
          <p:nvPr/>
        </p:nvPicPr>
        <p:blipFill>
          <a:blip r:embed="rId8"/>
          <a:stretch>
            <a:fillRect/>
          </a:stretch>
        </p:blipFill>
        <p:spPr>
          <a:xfrm rot="3623717">
            <a:off x="2881393" y="1579374"/>
            <a:ext cx="3074653" cy="1717374"/>
          </a:xfrm>
          <a:prstGeom prst="rect">
            <a:avLst/>
          </a:prstGeom>
        </p:spPr>
      </p:pic>
    </p:spTree>
    <p:extLst>
      <p:ext uri="{BB962C8B-B14F-4D97-AF65-F5344CB8AC3E}">
        <p14:creationId xmlns:p14="http://schemas.microsoft.com/office/powerpoint/2010/main" val="3821049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176F9C0-CF54-4A97-91FD-57270897F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03" y="-555841"/>
            <a:ext cx="11030156" cy="7313828"/>
          </a:xfrm>
          <a:prstGeom prst="rect">
            <a:avLst/>
          </a:prstGeom>
        </p:spPr>
      </p:pic>
      <p:sp>
        <p:nvSpPr>
          <p:cNvPr id="5" name="TextBox 4">
            <a:extLst>
              <a:ext uri="{FF2B5EF4-FFF2-40B4-BE49-F238E27FC236}">
                <a16:creationId xmlns:a16="http://schemas.microsoft.com/office/drawing/2014/main" id="{A48011CC-D171-416F-9754-EAB9B50B18AD}"/>
              </a:ext>
            </a:extLst>
          </p:cNvPr>
          <p:cNvSpPr txBox="1"/>
          <p:nvPr/>
        </p:nvSpPr>
        <p:spPr>
          <a:xfrm rot="-60000">
            <a:off x="2033577" y="1374807"/>
            <a:ext cx="8513407" cy="3785652"/>
          </a:xfrm>
          <a:prstGeom prst="rect">
            <a:avLst/>
          </a:prstGeom>
          <a:noFill/>
        </p:spPr>
        <p:txBody>
          <a:bodyPr wrap="square">
            <a:spAutoFit/>
          </a:bodyPr>
          <a:lstStyle/>
          <a:p>
            <a:r>
              <a:rPr lang="en-GB" sz="4800" b="1" dirty="0">
                <a:solidFill>
                  <a:srgbClr val="A40000"/>
                </a:solidFill>
                <a:latin typeface="Cavolini" panose="03000502040302020204" pitchFamily="66" charset="0"/>
                <a:cs typeface="Cavolini" panose="03000502040302020204" pitchFamily="66" charset="0"/>
              </a:rPr>
              <a:t>The grace of the </a:t>
            </a:r>
            <a:br>
              <a:rPr lang="en-GB" sz="4800" b="1" dirty="0">
                <a:solidFill>
                  <a:srgbClr val="A40000"/>
                </a:solidFill>
                <a:latin typeface="Cavolini" panose="03000502040302020204" pitchFamily="66" charset="0"/>
                <a:cs typeface="Cavolini" panose="03000502040302020204" pitchFamily="66" charset="0"/>
              </a:rPr>
            </a:br>
            <a:r>
              <a:rPr lang="en-GB" sz="4800" b="1" dirty="0">
                <a:solidFill>
                  <a:srgbClr val="A40000"/>
                </a:solidFill>
                <a:latin typeface="Cavolini" panose="03000502040302020204" pitchFamily="66" charset="0"/>
                <a:cs typeface="Cavolini" panose="03000502040302020204" pitchFamily="66" charset="0"/>
              </a:rPr>
              <a:t>Lord Jesus Christ, </a:t>
            </a:r>
            <a:br>
              <a:rPr lang="en-GB" sz="4800" b="1" dirty="0">
                <a:solidFill>
                  <a:srgbClr val="A40000"/>
                </a:solidFill>
                <a:latin typeface="Cavolini" panose="03000502040302020204" pitchFamily="66" charset="0"/>
                <a:cs typeface="Cavolini" panose="03000502040302020204" pitchFamily="66" charset="0"/>
              </a:rPr>
            </a:br>
            <a:r>
              <a:rPr lang="en-GB" sz="4800" b="1" dirty="0">
                <a:solidFill>
                  <a:srgbClr val="A40000"/>
                </a:solidFill>
                <a:latin typeface="Cavolini" panose="03000502040302020204" pitchFamily="66" charset="0"/>
                <a:cs typeface="Cavolini" panose="03000502040302020204" pitchFamily="66" charset="0"/>
              </a:rPr>
              <a:t>the love of God, </a:t>
            </a:r>
            <a:br>
              <a:rPr lang="en-GB" sz="4800" b="1" dirty="0">
                <a:solidFill>
                  <a:srgbClr val="A40000"/>
                </a:solidFill>
                <a:latin typeface="Cavolini" panose="03000502040302020204" pitchFamily="66" charset="0"/>
                <a:cs typeface="Cavolini" panose="03000502040302020204" pitchFamily="66" charset="0"/>
              </a:rPr>
            </a:br>
            <a:r>
              <a:rPr lang="en-GB" sz="4800" b="1" dirty="0">
                <a:solidFill>
                  <a:srgbClr val="A40000"/>
                </a:solidFill>
                <a:latin typeface="Cavolini" panose="03000502040302020204" pitchFamily="66" charset="0"/>
                <a:cs typeface="Cavolini" panose="03000502040302020204" pitchFamily="66" charset="0"/>
              </a:rPr>
              <a:t>and the fellowship of the Holy Spirit be with us all</a:t>
            </a:r>
            <a:endParaRPr lang="en-GB" b="1" dirty="0">
              <a:solidFill>
                <a:srgbClr val="A40000"/>
              </a:solidFill>
            </a:endParaRPr>
          </a:p>
        </p:txBody>
      </p:sp>
      <p:pic>
        <p:nvPicPr>
          <p:cNvPr id="2" name="Picture 1">
            <a:extLst>
              <a:ext uri="{FF2B5EF4-FFF2-40B4-BE49-F238E27FC236}">
                <a16:creationId xmlns:a16="http://schemas.microsoft.com/office/drawing/2014/main" id="{DE03307F-044D-4909-9481-D694269430D6}"/>
              </a:ext>
            </a:extLst>
          </p:cNvPr>
          <p:cNvPicPr>
            <a:picLocks noChangeAspect="1"/>
          </p:cNvPicPr>
          <p:nvPr/>
        </p:nvPicPr>
        <p:blipFill>
          <a:blip r:embed="rId4"/>
          <a:stretch>
            <a:fillRect/>
          </a:stretch>
        </p:blipFill>
        <p:spPr>
          <a:xfrm>
            <a:off x="74764" y="6440968"/>
            <a:ext cx="2298391" cy="317019"/>
          </a:xfrm>
          <a:prstGeom prst="rect">
            <a:avLst/>
          </a:prstGeom>
        </p:spPr>
      </p:pic>
    </p:spTree>
    <p:extLst>
      <p:ext uri="{BB962C8B-B14F-4D97-AF65-F5344CB8AC3E}">
        <p14:creationId xmlns:p14="http://schemas.microsoft.com/office/powerpoint/2010/main" val="402211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83AC8E-ADB1-468E-8940-143D6834A401}"/>
              </a:ext>
            </a:extLst>
          </p:cNvPr>
          <p:cNvSpPr txBox="1"/>
          <p:nvPr/>
        </p:nvSpPr>
        <p:spPr>
          <a:xfrm>
            <a:off x="482898" y="435512"/>
            <a:ext cx="5716987" cy="5878532"/>
          </a:xfrm>
          <a:prstGeom prst="rect">
            <a:avLst/>
          </a:prstGeom>
          <a:noFill/>
        </p:spPr>
        <p:txBody>
          <a:bodyPr wrap="square">
            <a:spAutoFit/>
          </a:bodyPr>
          <a:lstStyle/>
          <a:p>
            <a:r>
              <a:rPr lang="en-GB" sz="5400" b="1" dirty="0">
                <a:solidFill>
                  <a:srgbClr val="A40000"/>
                </a:solidFill>
                <a:latin typeface="Cavolini" panose="03000502040302020204" pitchFamily="66" charset="0"/>
                <a:cs typeface="Cavolini" panose="03000502040302020204" pitchFamily="66" charset="0"/>
              </a:rPr>
              <a:t>Letters from long ago…</a:t>
            </a:r>
          </a:p>
          <a:p>
            <a:endParaRPr lang="en-GB" sz="2800" b="1" dirty="0">
              <a:solidFill>
                <a:srgbClr val="A40000"/>
              </a:solidFill>
              <a:latin typeface="Cavolini" panose="03000502040302020204" pitchFamily="66" charset="0"/>
              <a:cs typeface="Cavolini" panose="03000502040302020204" pitchFamily="66" charset="0"/>
            </a:endParaRPr>
          </a:p>
          <a:p>
            <a:r>
              <a:rPr lang="en-GB" sz="4800" b="1" dirty="0">
                <a:solidFill>
                  <a:srgbClr val="A40000"/>
                </a:solidFill>
                <a:latin typeface="Cavolini" panose="03000502040302020204" pitchFamily="66" charset="0"/>
                <a:cs typeface="Cavolini" panose="03000502040302020204" pitchFamily="66" charset="0"/>
              </a:rPr>
              <a:t>Some words from a letter that John wrote to some of the first Christians.</a:t>
            </a:r>
          </a:p>
        </p:txBody>
      </p:sp>
      <p:grpSp>
        <p:nvGrpSpPr>
          <p:cNvPr id="10" name="Group 9">
            <a:extLst>
              <a:ext uri="{FF2B5EF4-FFF2-40B4-BE49-F238E27FC236}">
                <a16:creationId xmlns:a16="http://schemas.microsoft.com/office/drawing/2014/main" id="{3DE2DE71-FB4A-45AC-BD26-93CCA44E908B}"/>
              </a:ext>
            </a:extLst>
          </p:cNvPr>
          <p:cNvGrpSpPr/>
          <p:nvPr/>
        </p:nvGrpSpPr>
        <p:grpSpPr>
          <a:xfrm rot="21111499">
            <a:off x="6443415" y="799676"/>
            <a:ext cx="4951500" cy="5258648"/>
            <a:chOff x="3620250" y="671700"/>
            <a:chExt cx="4951500" cy="5258648"/>
          </a:xfrm>
        </p:grpSpPr>
        <p:pic>
          <p:nvPicPr>
            <p:cNvPr id="5" name="Picture 4" descr="A picture containing background pattern&#10;&#10;Description automatically generated">
              <a:extLst>
                <a:ext uri="{FF2B5EF4-FFF2-40B4-BE49-F238E27FC236}">
                  <a16:creationId xmlns:a16="http://schemas.microsoft.com/office/drawing/2014/main" id="{66811E14-88FF-4049-9624-84DC44DA12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20250" y="671700"/>
              <a:ext cx="4951500" cy="5258648"/>
            </a:xfrm>
            <a:prstGeom prst="rect">
              <a:avLst/>
            </a:prstGeom>
          </p:spPr>
        </p:pic>
        <p:pic>
          <p:nvPicPr>
            <p:cNvPr id="6" name="Picture 5">
              <a:extLst>
                <a:ext uri="{FF2B5EF4-FFF2-40B4-BE49-F238E27FC236}">
                  <a16:creationId xmlns:a16="http://schemas.microsoft.com/office/drawing/2014/main" id="{153CA038-1734-40A1-B487-98D37211D3BA}"/>
                </a:ext>
              </a:extLst>
            </p:cNvPr>
            <p:cNvPicPr>
              <a:picLocks noChangeAspect="1"/>
            </p:cNvPicPr>
            <p:nvPr/>
          </p:nvPicPr>
          <p:blipFill>
            <a:blip r:embed="rId5"/>
            <a:stretch>
              <a:fillRect/>
            </a:stretch>
          </p:blipFill>
          <p:spPr>
            <a:xfrm>
              <a:off x="4342500" y="1633539"/>
              <a:ext cx="3556878" cy="3750073"/>
            </a:xfrm>
            <a:prstGeom prst="rect">
              <a:avLst/>
            </a:prstGeom>
          </p:spPr>
        </p:pic>
        <p:pic>
          <p:nvPicPr>
            <p:cNvPr id="7" name="Picture 6">
              <a:extLst>
                <a:ext uri="{FF2B5EF4-FFF2-40B4-BE49-F238E27FC236}">
                  <a16:creationId xmlns:a16="http://schemas.microsoft.com/office/drawing/2014/main" id="{29307405-3532-4C5F-AF7D-057819BBBA7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4786041" y="2298305"/>
              <a:ext cx="2694922" cy="2808081"/>
            </a:xfrm>
            <a:prstGeom prst="rect">
              <a:avLst/>
            </a:prstGeom>
          </p:spPr>
        </p:pic>
        <p:pic>
          <p:nvPicPr>
            <p:cNvPr id="9" name="Picture 8">
              <a:extLst>
                <a:ext uri="{FF2B5EF4-FFF2-40B4-BE49-F238E27FC236}">
                  <a16:creationId xmlns:a16="http://schemas.microsoft.com/office/drawing/2014/main" id="{879D39A2-7892-451D-9908-AFC634BF24C0}"/>
                </a:ext>
              </a:extLst>
            </p:cNvPr>
            <p:cNvPicPr>
              <a:picLocks noChangeAspect="1"/>
            </p:cNvPicPr>
            <p:nvPr/>
          </p:nvPicPr>
          <p:blipFill>
            <a:blip r:embed="rId8">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5132620" y="2839805"/>
              <a:ext cx="1809443" cy="1815962"/>
            </a:xfrm>
            <a:prstGeom prst="rect">
              <a:avLst/>
            </a:prstGeom>
          </p:spPr>
        </p:pic>
      </p:grpSp>
      <p:pic>
        <p:nvPicPr>
          <p:cNvPr id="2" name="Picture 1">
            <a:extLst>
              <a:ext uri="{FF2B5EF4-FFF2-40B4-BE49-F238E27FC236}">
                <a16:creationId xmlns:a16="http://schemas.microsoft.com/office/drawing/2014/main" id="{8F767B0A-FCC7-4D01-8B13-6F71D8FD1AFC}"/>
              </a:ext>
            </a:extLst>
          </p:cNvPr>
          <p:cNvPicPr>
            <a:picLocks noChangeAspect="1"/>
          </p:cNvPicPr>
          <p:nvPr/>
        </p:nvPicPr>
        <p:blipFill>
          <a:blip r:embed="rId9"/>
          <a:stretch>
            <a:fillRect/>
          </a:stretch>
        </p:blipFill>
        <p:spPr>
          <a:xfrm>
            <a:off x="173353" y="6371885"/>
            <a:ext cx="2298385" cy="318432"/>
          </a:xfrm>
          <a:prstGeom prst="rect">
            <a:avLst/>
          </a:prstGeom>
        </p:spPr>
      </p:pic>
    </p:spTree>
    <p:extLst>
      <p:ext uri="{BB962C8B-B14F-4D97-AF65-F5344CB8AC3E}">
        <p14:creationId xmlns:p14="http://schemas.microsoft.com/office/powerpoint/2010/main" val="41067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176F9C0-CF54-4A97-91FD-57270897F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56" y="-508042"/>
            <a:ext cx="11870913" cy="7586339"/>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2257148" y="1440273"/>
            <a:ext cx="9034948" cy="3908762"/>
          </a:xfrm>
          <a:prstGeom prst="rect">
            <a:avLst/>
          </a:prstGeom>
          <a:noFill/>
        </p:spPr>
        <p:txBody>
          <a:bodyPr wrap="square">
            <a:spAutoFit/>
          </a:bodyPr>
          <a:lstStyle/>
          <a:p>
            <a:r>
              <a:rPr lang="en-GB" sz="2800" b="1" dirty="0">
                <a:solidFill>
                  <a:srgbClr val="A40000"/>
                </a:solidFill>
                <a:latin typeface="Cavolini" panose="03000502040302020204" pitchFamily="66" charset="0"/>
                <a:cs typeface="Cavolini" panose="03000502040302020204" pitchFamily="66" charset="0"/>
              </a:rPr>
              <a:t>This is how we know what love is: Christ gave his life for us. We too, then, ought to give our lives for others! If we are rich and see others in need, yet close our hearts against them, how can we claim that we love God? My children, our love should not be just words and talk; it must be true love, which shows itself in action. </a:t>
            </a:r>
          </a:p>
          <a:p>
            <a:endParaRPr lang="en-GB" sz="1000" b="1" dirty="0">
              <a:solidFill>
                <a:srgbClr val="A40000"/>
              </a:solidFill>
              <a:latin typeface="Cavolini" panose="03000502040302020204" pitchFamily="66" charset="0"/>
              <a:cs typeface="Cavolini" panose="03000502040302020204" pitchFamily="66" charset="0"/>
            </a:endParaRPr>
          </a:p>
          <a:p>
            <a:pPr algn="r"/>
            <a:r>
              <a:rPr lang="en-GB" sz="1400" b="1" i="1" dirty="0">
                <a:solidFill>
                  <a:srgbClr val="A40000"/>
                </a:solidFill>
                <a:latin typeface="Cavolini" panose="03000502040302020204" pitchFamily="66" charset="0"/>
                <a:cs typeface="Cavolini" panose="03000502040302020204" pitchFamily="66" charset="0"/>
              </a:rPr>
              <a:t>1 John 3:16-18</a:t>
            </a:r>
          </a:p>
        </p:txBody>
      </p:sp>
    </p:spTree>
    <p:extLst>
      <p:ext uri="{BB962C8B-B14F-4D97-AF65-F5344CB8AC3E}">
        <p14:creationId xmlns:p14="http://schemas.microsoft.com/office/powerpoint/2010/main" val="272894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19597-13FB-4E21-B631-F87AA3112C22}"/>
              </a:ext>
            </a:extLst>
          </p:cNvPr>
          <p:cNvPicPr>
            <a:picLocks noChangeAspect="1"/>
          </p:cNvPicPr>
          <p:nvPr/>
        </p:nvPicPr>
        <p:blipFill>
          <a:blip r:embed="rId3"/>
          <a:stretch>
            <a:fillRect/>
          </a:stretch>
        </p:blipFill>
        <p:spPr>
          <a:xfrm>
            <a:off x="49377" y="-79514"/>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a:off x="1198827" y="1283074"/>
            <a:ext cx="4164480" cy="3477875"/>
          </a:xfrm>
          <a:prstGeom prst="rect">
            <a:avLst/>
          </a:prstGeom>
          <a:noFill/>
        </p:spPr>
        <p:txBody>
          <a:bodyPr wrap="square">
            <a:spAutoFit/>
          </a:bodyPr>
          <a:lstStyle/>
          <a:p>
            <a:r>
              <a:rPr lang="en-GB" sz="4400" b="1" dirty="0" err="1">
                <a:solidFill>
                  <a:srgbClr val="A40000"/>
                </a:solidFill>
                <a:latin typeface="Cavolini" panose="03000502040302020204" pitchFamily="66" charset="0"/>
                <a:cs typeface="Cavolini" panose="03000502040302020204" pitchFamily="66" charset="0"/>
              </a:rPr>
              <a:t>Thinkabouts</a:t>
            </a:r>
            <a:r>
              <a:rPr lang="en-GB" sz="4400" b="1" dirty="0">
                <a:solidFill>
                  <a:srgbClr val="A40000"/>
                </a:solidFill>
                <a:latin typeface="Cavolini" panose="03000502040302020204" pitchFamily="66" charset="0"/>
                <a:cs typeface="Cavolini" panose="03000502040302020204" pitchFamily="66" charset="0"/>
              </a:rPr>
              <a:t>:</a:t>
            </a:r>
          </a:p>
          <a:p>
            <a:r>
              <a:rPr lang="en-GB" sz="4400" b="1" dirty="0">
                <a:solidFill>
                  <a:srgbClr val="A40000"/>
                </a:solidFill>
                <a:latin typeface="Cavolini" panose="03000502040302020204" pitchFamily="66" charset="0"/>
                <a:cs typeface="Cavolini" panose="03000502040302020204" pitchFamily="66" charset="0"/>
              </a:rPr>
              <a:t>What did </a:t>
            </a:r>
            <a:br>
              <a:rPr lang="en-GB" sz="4400" b="1" dirty="0">
                <a:solidFill>
                  <a:srgbClr val="A40000"/>
                </a:solidFill>
                <a:latin typeface="Cavolini" panose="03000502040302020204" pitchFamily="66" charset="0"/>
                <a:cs typeface="Cavolini" panose="03000502040302020204" pitchFamily="66" charset="0"/>
              </a:rPr>
            </a:br>
            <a:r>
              <a:rPr lang="en-GB" sz="4400" b="1" dirty="0">
                <a:solidFill>
                  <a:srgbClr val="A40000"/>
                </a:solidFill>
                <a:latin typeface="Cavolini" panose="03000502040302020204" pitchFamily="66" charset="0"/>
                <a:cs typeface="Cavolini" panose="03000502040302020204" pitchFamily="66" charset="0"/>
              </a:rPr>
              <a:t>the reading make us think?</a:t>
            </a:r>
          </a:p>
        </p:txBody>
      </p:sp>
      <p:sp>
        <p:nvSpPr>
          <p:cNvPr id="9" name="TextBox 8">
            <a:extLst>
              <a:ext uri="{FF2B5EF4-FFF2-40B4-BE49-F238E27FC236}">
                <a16:creationId xmlns:a16="http://schemas.microsoft.com/office/drawing/2014/main" id="{A94BDD1A-8E9F-4DA1-BCCF-A3212D6E6A76}"/>
              </a:ext>
            </a:extLst>
          </p:cNvPr>
          <p:cNvSpPr txBox="1"/>
          <p:nvPr/>
        </p:nvSpPr>
        <p:spPr>
          <a:xfrm>
            <a:off x="7532315" y="2970051"/>
            <a:ext cx="3835569" cy="707886"/>
          </a:xfrm>
          <a:prstGeom prst="rect">
            <a:avLst/>
          </a:prstGeom>
          <a:noFill/>
        </p:spPr>
        <p:txBody>
          <a:bodyPr wrap="square">
            <a:spAutoFit/>
          </a:bodyPr>
          <a:lstStyle/>
          <a:p>
            <a:endParaRPr lang="en-GB" sz="4000" b="1" dirty="0">
              <a:solidFill>
                <a:srgbClr val="A40000"/>
              </a:solidFill>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7ADBBD14-D70F-4520-ACE5-6696BDC9EAE9}"/>
              </a:ext>
            </a:extLst>
          </p:cNvPr>
          <p:cNvSpPr txBox="1"/>
          <p:nvPr/>
        </p:nvSpPr>
        <p:spPr>
          <a:xfrm rot="-60000">
            <a:off x="7390087" y="3264695"/>
            <a:ext cx="36030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A40000"/>
                </a:solidFill>
                <a:effectLst/>
                <a:uLnTx/>
                <a:uFillTx/>
                <a:latin typeface="Cavolini" panose="03000502040302020204" pitchFamily="66" charset="0"/>
                <a:ea typeface="+mn-ea"/>
                <a:cs typeface="Cavolini" panose="03000502040302020204" pitchFamily="66" charset="0"/>
              </a:rPr>
              <a:t>Were there any words that were difficult to understand?</a:t>
            </a:r>
          </a:p>
        </p:txBody>
      </p:sp>
    </p:spTree>
    <p:extLst>
      <p:ext uri="{BB962C8B-B14F-4D97-AF65-F5344CB8AC3E}">
        <p14:creationId xmlns:p14="http://schemas.microsoft.com/office/powerpoint/2010/main" val="2723211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5E3E5-FAFC-4F7E-BE66-62D3409A366C}"/>
              </a:ext>
            </a:extLst>
          </p:cNvPr>
          <p:cNvPicPr>
            <a:picLocks noChangeAspect="1"/>
          </p:cNvPicPr>
          <p:nvPr/>
        </p:nvPicPr>
        <p:blipFill>
          <a:blip r:embed="rId3"/>
          <a:stretch>
            <a:fillRect/>
          </a:stretch>
        </p:blipFill>
        <p:spPr>
          <a:xfrm>
            <a:off x="1588869" y="-21362"/>
            <a:ext cx="5852667" cy="6675699"/>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20975133">
            <a:off x="2723666" y="1355735"/>
            <a:ext cx="4249733" cy="3046988"/>
          </a:xfrm>
          <a:prstGeom prst="rect">
            <a:avLst/>
          </a:prstGeom>
          <a:noFill/>
        </p:spPr>
        <p:txBody>
          <a:bodyPr wrap="square">
            <a:spAutoFit/>
          </a:bodyPr>
          <a:lstStyle/>
          <a:p>
            <a:endParaRPr lang="en-GB" sz="4800" b="1" dirty="0">
              <a:solidFill>
                <a:srgbClr val="A40000"/>
              </a:solidFill>
              <a:latin typeface="Cavolini" panose="03000502040302020204" pitchFamily="66" charset="0"/>
              <a:cs typeface="Cavolini" panose="03000502040302020204" pitchFamily="66" charset="0"/>
            </a:endParaRPr>
          </a:p>
          <a:p>
            <a:r>
              <a:rPr lang="en-GB" sz="4800" b="1" dirty="0">
                <a:solidFill>
                  <a:srgbClr val="A40000"/>
                </a:solidFill>
                <a:latin typeface="Cavolini" panose="03000502040302020204" pitchFamily="66" charset="0"/>
                <a:cs typeface="Cavolini" panose="03000502040302020204" pitchFamily="66" charset="0"/>
              </a:rPr>
              <a:t>Let’s look at some pictures…</a:t>
            </a:r>
          </a:p>
        </p:txBody>
      </p:sp>
      <p:pic>
        <p:nvPicPr>
          <p:cNvPr id="8" name="Picture 7" descr="A green line on a black background&#10;&#10;Description automatically generated with medium confidence">
            <a:extLst>
              <a:ext uri="{FF2B5EF4-FFF2-40B4-BE49-F238E27FC236}">
                <a16:creationId xmlns:a16="http://schemas.microsoft.com/office/drawing/2014/main" id="{146FD4B5-00CB-432E-8F3D-79BA74A77440}"/>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930279">
            <a:off x="7842391" y="1316707"/>
            <a:ext cx="2930605" cy="1637883"/>
          </a:xfrm>
          <a:prstGeom prst="rect">
            <a:avLst/>
          </a:prstGeom>
        </p:spPr>
      </p:pic>
      <p:pic>
        <p:nvPicPr>
          <p:cNvPr id="5" name="Picture 4">
            <a:extLst>
              <a:ext uri="{FF2B5EF4-FFF2-40B4-BE49-F238E27FC236}">
                <a16:creationId xmlns:a16="http://schemas.microsoft.com/office/drawing/2014/main" id="{8A2393D2-6F21-491E-9D6A-6721FDB750B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9446290">
            <a:off x="9113340" y="2873475"/>
            <a:ext cx="4050079" cy="3261694"/>
          </a:xfrm>
          <a:prstGeom prst="rect">
            <a:avLst/>
          </a:prstGeom>
        </p:spPr>
      </p:pic>
    </p:spTree>
    <p:extLst>
      <p:ext uri="{BB962C8B-B14F-4D97-AF65-F5344CB8AC3E}">
        <p14:creationId xmlns:p14="http://schemas.microsoft.com/office/powerpoint/2010/main" val="294092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hand holding a bouquet of flowers&#10;&#10;Description automatically generated">
            <a:extLst>
              <a:ext uri="{FF2B5EF4-FFF2-40B4-BE49-F238E27FC236}">
                <a16:creationId xmlns:a16="http://schemas.microsoft.com/office/drawing/2014/main" id="{5D23306A-62CC-4677-861D-4A3BABB2C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32903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27" name="Picture 26" descr="A person holding a dog&#10;&#10;Description automatically generated with medium confidence">
            <a:extLst>
              <a:ext uri="{FF2B5EF4-FFF2-40B4-BE49-F238E27FC236}">
                <a16:creationId xmlns:a16="http://schemas.microsoft.com/office/drawing/2014/main" id="{C92A869F-C546-41C5-B542-DD3CF753DC15}"/>
              </a:ext>
            </a:extLst>
          </p:cNvPr>
          <p:cNvPicPr>
            <a:picLocks noChangeAspect="1"/>
          </p:cNvPicPr>
          <p:nvPr/>
        </p:nvPicPr>
        <p:blipFill rotWithShape="1">
          <a:blip r:embed="rId2">
            <a:extLst>
              <a:ext uri="{28A0092B-C50C-407E-A947-70E740481C1C}">
                <a14:useLocalDpi xmlns:a14="http://schemas.microsoft.com/office/drawing/2010/main" val="0"/>
              </a:ext>
            </a:extLst>
          </a:blip>
          <a:srcRect t="3092" b="17873"/>
          <a:stretch/>
        </p:blipFill>
        <p:spPr>
          <a:xfrm>
            <a:off x="3041372" y="13254"/>
            <a:ext cx="5784575" cy="6857655"/>
          </a:xfrm>
          <a:prstGeom prst="rect">
            <a:avLst/>
          </a:prstGeom>
        </p:spPr>
      </p:pic>
    </p:spTree>
    <p:extLst>
      <p:ext uri="{BB962C8B-B14F-4D97-AF65-F5344CB8AC3E}">
        <p14:creationId xmlns:p14="http://schemas.microsoft.com/office/powerpoint/2010/main" val="103069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3" name="Picture 2" descr="A picture containing person, cellphone, phone&#10;&#10;Description automatically generated">
            <a:extLst>
              <a:ext uri="{FF2B5EF4-FFF2-40B4-BE49-F238E27FC236}">
                <a16:creationId xmlns:a16="http://schemas.microsoft.com/office/drawing/2014/main" id="{EB4A53FC-6096-4135-9F07-F1C714BD2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389" y="0"/>
            <a:ext cx="10244667" cy="6858000"/>
          </a:xfrm>
          <a:prstGeom prst="rect">
            <a:avLst/>
          </a:prstGeom>
        </p:spPr>
      </p:pic>
    </p:spTree>
    <p:extLst>
      <p:ext uri="{BB962C8B-B14F-4D97-AF65-F5344CB8AC3E}">
        <p14:creationId xmlns:p14="http://schemas.microsoft.com/office/powerpoint/2010/main" val="158054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3" name="Picture 2" descr="A picture containing person, outdoor, nature, stone&#10;&#10;Description automatically generated">
            <a:extLst>
              <a:ext uri="{FF2B5EF4-FFF2-40B4-BE49-F238E27FC236}">
                <a16:creationId xmlns:a16="http://schemas.microsoft.com/office/drawing/2014/main" id="{D54879F7-B5C8-4B41-AD72-FB335B603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68485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2456</TotalTime>
  <Words>454</Words>
  <Application>Microsoft Office PowerPoint</Application>
  <PresentationFormat>Widescreen</PresentationFormat>
  <Paragraphs>52</Paragraphs>
  <Slides>18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Cavolini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Robin Sharples</cp:lastModifiedBy>
  <cp:revision>10</cp:revision>
  <dcterms:created xsi:type="dcterms:W3CDTF">2022-03-04T10:20:32Z</dcterms:created>
  <dcterms:modified xsi:type="dcterms:W3CDTF">2022-05-18T09:27:38Z</dcterms:modified>
</cp:coreProperties>
</file>