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64" r:id="rId3"/>
    <p:sldId id="265" r:id="rId4"/>
    <p:sldId id="277" r:id="rId5"/>
    <p:sldId id="273" r:id="rId6"/>
    <p:sldId id="276" r:id="rId7"/>
    <p:sldId id="275" r:id="rId8"/>
    <p:sldId id="266" r:id="rId9"/>
    <p:sldId id="271" r:id="rId10"/>
    <p:sldId id="272" r:id="rId11"/>
    <p:sldId id="282"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48CC"/>
    <a:srgbClr val="4A8522"/>
    <a:srgbClr val="D3D3D3"/>
    <a:srgbClr val="E8E8E8"/>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85223" autoAdjust="0"/>
  </p:normalViewPr>
  <p:slideViewPr>
    <p:cSldViewPr snapToGrid="0">
      <p:cViewPr varScale="1">
        <p:scale>
          <a:sx n="55" d="100"/>
          <a:sy n="55" d="100"/>
        </p:scale>
        <p:origin x="8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Sharples" userId="ecd8b56c-b070-4d21-9ac2-74be95d72085" providerId="ADAL" clId="{AE402D96-3050-4D56-B14D-EC2FA5071458}"/>
    <pc:docChg chg="custSel addSld delSld modSld sldOrd">
      <pc:chgData name="Robin Sharples" userId="ecd8b56c-b070-4d21-9ac2-74be95d72085" providerId="ADAL" clId="{AE402D96-3050-4D56-B14D-EC2FA5071458}" dt="2022-05-18T09:31:11.746" v="2399" actId="14100"/>
      <pc:docMkLst>
        <pc:docMk/>
      </pc:docMkLst>
      <pc:sldChg chg="addSp modSp mod ord modNotesTx">
        <pc:chgData name="Robin Sharples" userId="ecd8b56c-b070-4d21-9ac2-74be95d72085" providerId="ADAL" clId="{AE402D96-3050-4D56-B14D-EC2FA5071458}" dt="2022-05-09T15:52:40.210" v="1416" actId="20577"/>
        <pc:sldMkLst>
          <pc:docMk/>
          <pc:sldMk cId="180524700" sldId="257"/>
        </pc:sldMkLst>
        <pc:spChg chg="mod">
          <ac:chgData name="Robin Sharples" userId="ecd8b56c-b070-4d21-9ac2-74be95d72085" providerId="ADAL" clId="{AE402D96-3050-4D56-B14D-EC2FA5071458}" dt="2022-05-06T08:57:29.375" v="26" actId="207"/>
          <ac:spMkLst>
            <pc:docMk/>
            <pc:sldMk cId="180524700" sldId="257"/>
            <ac:spMk id="8" creationId="{3C83AC8E-ADB1-468E-8940-143D6834A401}"/>
          </ac:spMkLst>
        </pc:spChg>
        <pc:picChg chg="add mod">
          <ac:chgData name="Robin Sharples" userId="ecd8b56c-b070-4d21-9ac2-74be95d72085" providerId="ADAL" clId="{AE402D96-3050-4D56-B14D-EC2FA5071458}" dt="2022-05-06T08:56:57.475" v="9" actId="1076"/>
          <ac:picMkLst>
            <pc:docMk/>
            <pc:sldMk cId="180524700" sldId="257"/>
            <ac:picMk id="2" creationId="{0B610CD6-BCA5-4042-AD2C-6DC3AA9498F6}"/>
          </ac:picMkLst>
        </pc:picChg>
        <pc:picChg chg="mod">
          <ac:chgData name="Robin Sharples" userId="ecd8b56c-b070-4d21-9ac2-74be95d72085" providerId="ADAL" clId="{AE402D96-3050-4D56-B14D-EC2FA5071458}" dt="2022-05-06T08:57:09.334" v="25" actId="1037"/>
          <ac:picMkLst>
            <pc:docMk/>
            <pc:sldMk cId="180524700" sldId="257"/>
            <ac:picMk id="3" creationId="{B23C0553-E0D3-4624-A94D-810A2998FAA5}"/>
          </ac:picMkLst>
        </pc:picChg>
      </pc:sldChg>
      <pc:sldChg chg="addSp modSp mod modNotesTx">
        <pc:chgData name="Robin Sharples" userId="ecd8b56c-b070-4d21-9ac2-74be95d72085" providerId="ADAL" clId="{AE402D96-3050-4D56-B14D-EC2FA5071458}" dt="2022-05-16T10:47:09.466" v="1692" actId="20577"/>
        <pc:sldMkLst>
          <pc:docMk/>
          <pc:sldMk cId="410672891" sldId="264"/>
        </pc:sldMkLst>
        <pc:spChg chg="mod">
          <ac:chgData name="Robin Sharples" userId="ecd8b56c-b070-4d21-9ac2-74be95d72085" providerId="ADAL" clId="{AE402D96-3050-4D56-B14D-EC2FA5071458}" dt="2022-05-01T21:36:51.803" v="3" actId="14100"/>
          <ac:spMkLst>
            <pc:docMk/>
            <pc:sldMk cId="410672891" sldId="264"/>
            <ac:spMk id="8" creationId="{3C83AC8E-ADB1-468E-8940-143D6834A401}"/>
          </ac:spMkLst>
        </pc:spChg>
        <pc:picChg chg="add mod">
          <ac:chgData name="Robin Sharples" userId="ecd8b56c-b070-4d21-9ac2-74be95d72085" providerId="ADAL" clId="{AE402D96-3050-4D56-B14D-EC2FA5071458}" dt="2022-05-06T08:56:32.548" v="5" actId="1076"/>
          <ac:picMkLst>
            <pc:docMk/>
            <pc:sldMk cId="410672891" sldId="264"/>
            <ac:picMk id="6" creationId="{42F990DA-C2EC-4DA0-A201-6934CA08372E}"/>
          </ac:picMkLst>
        </pc:picChg>
      </pc:sldChg>
      <pc:sldChg chg="addSp delSp modSp mod modNotesTx">
        <pc:chgData name="Robin Sharples" userId="ecd8b56c-b070-4d21-9ac2-74be95d72085" providerId="ADAL" clId="{AE402D96-3050-4D56-B14D-EC2FA5071458}" dt="2022-05-18T08:59:39.351" v="2352" actId="14100"/>
        <pc:sldMkLst>
          <pc:docMk/>
          <pc:sldMk cId="2728947503" sldId="265"/>
        </pc:sldMkLst>
        <pc:spChg chg="mod">
          <ac:chgData name="Robin Sharples" userId="ecd8b56c-b070-4d21-9ac2-74be95d72085" providerId="ADAL" clId="{AE402D96-3050-4D56-B14D-EC2FA5071458}" dt="2022-05-06T08:57:40.299" v="27" actId="207"/>
          <ac:spMkLst>
            <pc:docMk/>
            <pc:sldMk cId="2728947503" sldId="265"/>
            <ac:spMk id="4" creationId="{3F187173-7BF8-4DF2-B330-E695CC747E4D}"/>
          </ac:spMkLst>
        </pc:spChg>
        <pc:picChg chg="del">
          <ac:chgData name="Robin Sharples" userId="ecd8b56c-b070-4d21-9ac2-74be95d72085" providerId="ADAL" clId="{AE402D96-3050-4D56-B14D-EC2FA5071458}" dt="2022-05-18T08:59:19.073" v="2345" actId="478"/>
          <ac:picMkLst>
            <pc:docMk/>
            <pc:sldMk cId="2728947503" sldId="265"/>
            <ac:picMk id="2" creationId="{31F40DC6-FA7A-40ED-A229-0B73A05C088D}"/>
          </ac:picMkLst>
        </pc:picChg>
        <pc:picChg chg="add mod ord">
          <ac:chgData name="Robin Sharples" userId="ecd8b56c-b070-4d21-9ac2-74be95d72085" providerId="ADAL" clId="{AE402D96-3050-4D56-B14D-EC2FA5071458}" dt="2022-05-18T08:59:39.351" v="2352" actId="14100"/>
          <ac:picMkLst>
            <pc:docMk/>
            <pc:sldMk cId="2728947503" sldId="265"/>
            <ac:picMk id="5" creationId="{43420E44-4790-4930-A814-23C7B193AE1D}"/>
          </ac:picMkLst>
        </pc:picChg>
      </pc:sldChg>
      <pc:sldChg chg="modSp mod modNotesTx">
        <pc:chgData name="Robin Sharples" userId="ecd8b56c-b070-4d21-9ac2-74be95d72085" providerId="ADAL" clId="{AE402D96-3050-4D56-B14D-EC2FA5071458}" dt="2022-05-16T10:49:55.338" v="1816" actId="113"/>
        <pc:sldMkLst>
          <pc:docMk/>
          <pc:sldMk cId="2723211355" sldId="266"/>
        </pc:sldMkLst>
        <pc:spChg chg="mod">
          <ac:chgData name="Robin Sharples" userId="ecd8b56c-b070-4d21-9ac2-74be95d72085" providerId="ADAL" clId="{AE402D96-3050-4D56-B14D-EC2FA5071458}" dt="2022-05-16T10:49:32.676" v="1815" actId="20577"/>
          <ac:spMkLst>
            <pc:docMk/>
            <pc:sldMk cId="2723211355" sldId="266"/>
            <ac:spMk id="6" creationId="{2309B043-1CEC-4EB4-8ADC-33EEE8FCB5F6}"/>
          </ac:spMkLst>
        </pc:spChg>
        <pc:spChg chg="mod">
          <ac:chgData name="Robin Sharples" userId="ecd8b56c-b070-4d21-9ac2-74be95d72085" providerId="ADAL" clId="{AE402D96-3050-4D56-B14D-EC2FA5071458}" dt="2022-05-16T10:49:55.338" v="1816" actId="113"/>
          <ac:spMkLst>
            <pc:docMk/>
            <pc:sldMk cId="2723211355" sldId="266"/>
            <ac:spMk id="7" creationId="{EC043018-F875-41E3-878E-EA57DD249E8B}"/>
          </ac:spMkLst>
        </pc:spChg>
      </pc:sldChg>
      <pc:sldChg chg="addSp delSp modSp mod modNotesTx">
        <pc:chgData name="Robin Sharples" userId="ecd8b56c-b070-4d21-9ac2-74be95d72085" providerId="ADAL" clId="{AE402D96-3050-4D56-B14D-EC2FA5071458}" dt="2022-05-18T08:48:50.364" v="2279" actId="167"/>
        <pc:sldMkLst>
          <pc:docMk/>
          <pc:sldMk cId="3671432496" sldId="267"/>
        </pc:sldMkLst>
        <pc:spChg chg="mod">
          <ac:chgData name="Robin Sharples" userId="ecd8b56c-b070-4d21-9ac2-74be95d72085" providerId="ADAL" clId="{AE402D96-3050-4D56-B14D-EC2FA5071458}" dt="2022-05-06T10:37:07.994" v="151" actId="113"/>
          <ac:spMkLst>
            <pc:docMk/>
            <pc:sldMk cId="3671432496" sldId="267"/>
            <ac:spMk id="4" creationId="{3F187173-7BF8-4DF2-B330-E695CC747E4D}"/>
          </ac:spMkLst>
        </pc:spChg>
        <pc:picChg chg="add del mod ord modCrop">
          <ac:chgData name="Robin Sharples" userId="ecd8b56c-b070-4d21-9ac2-74be95d72085" providerId="ADAL" clId="{AE402D96-3050-4D56-B14D-EC2FA5071458}" dt="2022-05-18T08:48:43.670" v="2275" actId="478"/>
          <ac:picMkLst>
            <pc:docMk/>
            <pc:sldMk cId="3671432496" sldId="267"/>
            <ac:picMk id="2" creationId="{088A0B5C-69BB-4D6C-A775-B5D6E398661E}"/>
          </ac:picMkLst>
        </pc:picChg>
        <pc:picChg chg="add mod">
          <ac:chgData name="Robin Sharples" userId="ecd8b56c-b070-4d21-9ac2-74be95d72085" providerId="ADAL" clId="{AE402D96-3050-4D56-B14D-EC2FA5071458}" dt="2022-05-06T10:37:37.528" v="157" actId="1037"/>
          <ac:picMkLst>
            <pc:docMk/>
            <pc:sldMk cId="3671432496" sldId="267"/>
            <ac:picMk id="3" creationId="{E9E1B2D0-2986-4651-9B17-D90D4ADE579B}"/>
          </ac:picMkLst>
        </pc:picChg>
        <pc:picChg chg="add mod ord">
          <ac:chgData name="Robin Sharples" userId="ecd8b56c-b070-4d21-9ac2-74be95d72085" providerId="ADAL" clId="{AE402D96-3050-4D56-B14D-EC2FA5071458}" dt="2022-05-18T08:48:50.364" v="2279" actId="167"/>
          <ac:picMkLst>
            <pc:docMk/>
            <pc:sldMk cId="3671432496" sldId="267"/>
            <ac:picMk id="6" creationId="{E39C85A0-40C2-4085-905D-98CA6C38DFDD}"/>
          </ac:picMkLst>
        </pc:picChg>
      </pc:sldChg>
      <pc:sldChg chg="modSp mod modNotesTx">
        <pc:chgData name="Robin Sharples" userId="ecd8b56c-b070-4d21-9ac2-74be95d72085" providerId="ADAL" clId="{AE402D96-3050-4D56-B14D-EC2FA5071458}" dt="2022-05-16T10:50:14.224" v="1817" actId="113"/>
        <pc:sldMkLst>
          <pc:docMk/>
          <pc:sldMk cId="1245469105" sldId="271"/>
        </pc:sldMkLst>
        <pc:spChg chg="mod">
          <ac:chgData name="Robin Sharples" userId="ecd8b56c-b070-4d21-9ac2-74be95d72085" providerId="ADAL" clId="{AE402D96-3050-4D56-B14D-EC2FA5071458}" dt="2022-05-16T10:50:14.224" v="1817" actId="113"/>
          <ac:spMkLst>
            <pc:docMk/>
            <pc:sldMk cId="1245469105" sldId="271"/>
            <ac:spMk id="6" creationId="{2309B043-1CEC-4EB4-8ADC-33EEE8FCB5F6}"/>
          </ac:spMkLst>
        </pc:spChg>
      </pc:sldChg>
      <pc:sldChg chg="modSp mod modNotesTx">
        <pc:chgData name="Robin Sharples" userId="ecd8b56c-b070-4d21-9ac2-74be95d72085" providerId="ADAL" clId="{AE402D96-3050-4D56-B14D-EC2FA5071458}" dt="2022-05-16T10:50:26.803" v="1818" actId="113"/>
        <pc:sldMkLst>
          <pc:docMk/>
          <pc:sldMk cId="1545566199" sldId="272"/>
        </pc:sldMkLst>
        <pc:spChg chg="mod">
          <ac:chgData name="Robin Sharples" userId="ecd8b56c-b070-4d21-9ac2-74be95d72085" providerId="ADAL" clId="{AE402D96-3050-4D56-B14D-EC2FA5071458}" dt="2022-05-16T10:50:26.803" v="1818" actId="113"/>
          <ac:spMkLst>
            <pc:docMk/>
            <pc:sldMk cId="1545566199" sldId="272"/>
            <ac:spMk id="6" creationId="{2309B043-1CEC-4EB4-8ADC-33EEE8FCB5F6}"/>
          </ac:spMkLst>
        </pc:spChg>
      </pc:sldChg>
      <pc:sldChg chg="modSp mod modNotesTx">
        <pc:chgData name="Robin Sharples" userId="ecd8b56c-b070-4d21-9ac2-74be95d72085" providerId="ADAL" clId="{AE402D96-3050-4D56-B14D-EC2FA5071458}" dt="2022-05-09T15:18:27.697" v="744" actId="20577"/>
        <pc:sldMkLst>
          <pc:docMk/>
          <pc:sldMk cId="1444338373" sldId="273"/>
        </pc:sldMkLst>
        <pc:spChg chg="mod">
          <ac:chgData name="Robin Sharples" userId="ecd8b56c-b070-4d21-9ac2-74be95d72085" providerId="ADAL" clId="{AE402D96-3050-4D56-B14D-EC2FA5071458}" dt="2022-05-09T15:05:11.620" v="584" actId="1076"/>
          <ac:spMkLst>
            <pc:docMk/>
            <pc:sldMk cId="1444338373" sldId="273"/>
            <ac:spMk id="4" creationId="{3F187173-7BF8-4DF2-B330-E695CC747E4D}"/>
          </ac:spMkLst>
        </pc:spChg>
        <pc:spChg chg="mod">
          <ac:chgData name="Robin Sharples" userId="ecd8b56c-b070-4d21-9ac2-74be95d72085" providerId="ADAL" clId="{AE402D96-3050-4D56-B14D-EC2FA5071458}" dt="2022-05-09T15:11:30.605" v="721" actId="688"/>
          <ac:spMkLst>
            <pc:docMk/>
            <pc:sldMk cId="1444338373" sldId="273"/>
            <ac:spMk id="5" creationId="{AEDF4B3E-31D9-41F5-844B-AA55B5BA9BD3}"/>
          </ac:spMkLst>
        </pc:spChg>
      </pc:sldChg>
      <pc:sldChg chg="addSp delSp modSp mod modNotesTx">
        <pc:chgData name="Robin Sharples" userId="ecd8b56c-b070-4d21-9ac2-74be95d72085" providerId="ADAL" clId="{AE402D96-3050-4D56-B14D-EC2FA5071458}" dt="2022-05-18T09:31:11.746" v="2399" actId="14100"/>
        <pc:sldMkLst>
          <pc:docMk/>
          <pc:sldMk cId="3933672884" sldId="275"/>
        </pc:sldMkLst>
        <pc:spChg chg="mod">
          <ac:chgData name="Robin Sharples" userId="ecd8b56c-b070-4d21-9ac2-74be95d72085" providerId="ADAL" clId="{AE402D96-3050-4D56-B14D-EC2FA5071458}" dt="2022-05-18T09:30:22.508" v="2392" actId="1037"/>
          <ac:spMkLst>
            <pc:docMk/>
            <pc:sldMk cId="3933672884" sldId="275"/>
            <ac:spMk id="4" creationId="{3F187173-7BF8-4DF2-B330-E695CC747E4D}"/>
          </ac:spMkLst>
        </pc:spChg>
        <pc:spChg chg="mod ord">
          <ac:chgData name="Robin Sharples" userId="ecd8b56c-b070-4d21-9ac2-74be95d72085" providerId="ADAL" clId="{AE402D96-3050-4D56-B14D-EC2FA5071458}" dt="2022-05-18T09:31:03.665" v="2397" actId="1076"/>
          <ac:spMkLst>
            <pc:docMk/>
            <pc:sldMk cId="3933672884" sldId="275"/>
            <ac:spMk id="11" creationId="{BF6D1E86-EE08-49C3-A83B-A0D3D63226BE}"/>
          </ac:spMkLst>
        </pc:spChg>
        <pc:picChg chg="add mod ord">
          <ac:chgData name="Robin Sharples" userId="ecd8b56c-b070-4d21-9ac2-74be95d72085" providerId="ADAL" clId="{AE402D96-3050-4D56-B14D-EC2FA5071458}" dt="2022-05-18T09:29:41.841" v="2359" actId="14100"/>
          <ac:picMkLst>
            <pc:docMk/>
            <pc:sldMk cId="3933672884" sldId="275"/>
            <ac:picMk id="2" creationId="{E27A8F88-4D1E-40AE-B289-6E356C18D18E}"/>
          </ac:picMkLst>
        </pc:picChg>
        <pc:picChg chg="add mod">
          <ac:chgData name="Robin Sharples" userId="ecd8b56c-b070-4d21-9ac2-74be95d72085" providerId="ADAL" clId="{AE402D96-3050-4D56-B14D-EC2FA5071458}" dt="2022-05-18T09:31:11.746" v="2399" actId="14100"/>
          <ac:picMkLst>
            <pc:docMk/>
            <pc:sldMk cId="3933672884" sldId="275"/>
            <ac:picMk id="3" creationId="{D1F184D2-82D4-40C5-99F7-9860EE9380A6}"/>
          </ac:picMkLst>
        </pc:picChg>
        <pc:picChg chg="del">
          <ac:chgData name="Robin Sharples" userId="ecd8b56c-b070-4d21-9ac2-74be95d72085" providerId="ADAL" clId="{AE402D96-3050-4D56-B14D-EC2FA5071458}" dt="2022-05-18T09:29:07.176" v="2354" actId="478"/>
          <ac:picMkLst>
            <pc:docMk/>
            <pc:sldMk cId="3933672884" sldId="275"/>
            <ac:picMk id="10" creationId="{AEE2281A-F8D4-4BC5-8A82-CE32E83C20CF}"/>
          </ac:picMkLst>
        </pc:picChg>
      </pc:sldChg>
      <pc:sldChg chg="addSp delSp modSp mod modNotesTx">
        <pc:chgData name="Robin Sharples" userId="ecd8b56c-b070-4d21-9ac2-74be95d72085" providerId="ADAL" clId="{AE402D96-3050-4D56-B14D-EC2FA5071458}" dt="2022-05-18T08:50:51.969" v="2344" actId="688"/>
        <pc:sldMkLst>
          <pc:docMk/>
          <pc:sldMk cId="1472246091" sldId="276"/>
        </pc:sldMkLst>
        <pc:spChg chg="mod">
          <ac:chgData name="Robin Sharples" userId="ecd8b56c-b070-4d21-9ac2-74be95d72085" providerId="ADAL" clId="{AE402D96-3050-4D56-B14D-EC2FA5071458}" dt="2022-05-06T08:58:08.479" v="30" actId="207"/>
          <ac:spMkLst>
            <pc:docMk/>
            <pc:sldMk cId="1472246091" sldId="276"/>
            <ac:spMk id="4" creationId="{3F187173-7BF8-4DF2-B330-E695CC747E4D}"/>
          </ac:spMkLst>
        </pc:spChg>
        <pc:picChg chg="del">
          <ac:chgData name="Robin Sharples" userId="ecd8b56c-b070-4d21-9ac2-74be95d72085" providerId="ADAL" clId="{AE402D96-3050-4D56-B14D-EC2FA5071458}" dt="2022-05-18T08:50:14.411" v="2335" actId="478"/>
          <ac:picMkLst>
            <pc:docMk/>
            <pc:sldMk cId="1472246091" sldId="276"/>
            <ac:picMk id="2" creationId="{31F40DC6-FA7A-40ED-A229-0B73A05C088D}"/>
          </ac:picMkLst>
        </pc:picChg>
        <pc:picChg chg="add mod ord">
          <ac:chgData name="Robin Sharples" userId="ecd8b56c-b070-4d21-9ac2-74be95d72085" providerId="ADAL" clId="{AE402D96-3050-4D56-B14D-EC2FA5071458}" dt="2022-05-18T08:50:51.969" v="2344" actId="688"/>
          <ac:picMkLst>
            <pc:docMk/>
            <pc:sldMk cId="1472246091" sldId="276"/>
            <ac:picMk id="5" creationId="{B1785323-11A6-4A0F-820E-ED24994334C0}"/>
          </ac:picMkLst>
        </pc:picChg>
      </pc:sldChg>
      <pc:sldChg chg="delSp modSp mod">
        <pc:chgData name="Robin Sharples" userId="ecd8b56c-b070-4d21-9ac2-74be95d72085" providerId="ADAL" clId="{AE402D96-3050-4D56-B14D-EC2FA5071458}" dt="2022-05-18T09:28:17.133" v="2353" actId="478"/>
        <pc:sldMkLst>
          <pc:docMk/>
          <pc:sldMk cId="3185007794" sldId="277"/>
        </pc:sldMkLst>
        <pc:spChg chg="mod">
          <ac:chgData name="Robin Sharples" userId="ecd8b56c-b070-4d21-9ac2-74be95d72085" providerId="ADAL" clId="{AE402D96-3050-4D56-B14D-EC2FA5071458}" dt="2022-05-09T15:57:43.566" v="1661" actId="1076"/>
          <ac:spMkLst>
            <pc:docMk/>
            <pc:sldMk cId="3185007794" sldId="277"/>
            <ac:spMk id="4" creationId="{3F187173-7BF8-4DF2-B330-E695CC747E4D}"/>
          </ac:spMkLst>
        </pc:spChg>
        <pc:spChg chg="mod">
          <ac:chgData name="Robin Sharples" userId="ecd8b56c-b070-4d21-9ac2-74be95d72085" providerId="ADAL" clId="{AE402D96-3050-4D56-B14D-EC2FA5071458}" dt="2022-05-16T10:47:33.874" v="1705" actId="1037"/>
          <ac:spMkLst>
            <pc:docMk/>
            <pc:sldMk cId="3185007794" sldId="277"/>
            <ac:spMk id="9" creationId="{FD7A4BC1-E3DF-4A00-8CC4-D04415F9FAFB}"/>
          </ac:spMkLst>
        </pc:spChg>
        <pc:picChg chg="del">
          <ac:chgData name="Robin Sharples" userId="ecd8b56c-b070-4d21-9ac2-74be95d72085" providerId="ADAL" clId="{AE402D96-3050-4D56-B14D-EC2FA5071458}" dt="2022-05-18T09:28:17.133" v="2353" actId="478"/>
          <ac:picMkLst>
            <pc:docMk/>
            <pc:sldMk cId="3185007794" sldId="277"/>
            <ac:picMk id="5" creationId="{FE850E1C-C839-4FC0-8E08-0F8DCC619C87}"/>
          </ac:picMkLst>
        </pc:picChg>
      </pc:sldChg>
      <pc:sldChg chg="modSp add del mod ord">
        <pc:chgData name="Robin Sharples" userId="ecd8b56c-b070-4d21-9ac2-74be95d72085" providerId="ADAL" clId="{AE402D96-3050-4D56-B14D-EC2FA5071458}" dt="2022-05-06T13:33:29.784" v="565" actId="47"/>
        <pc:sldMkLst>
          <pc:docMk/>
          <pc:sldMk cId="2915347770" sldId="278"/>
        </pc:sldMkLst>
        <pc:spChg chg="mod">
          <ac:chgData name="Robin Sharples" userId="ecd8b56c-b070-4d21-9ac2-74be95d72085" providerId="ADAL" clId="{AE402D96-3050-4D56-B14D-EC2FA5071458}" dt="2022-05-06T11:40:33.741" v="515" actId="20577"/>
          <ac:spMkLst>
            <pc:docMk/>
            <pc:sldMk cId="2915347770" sldId="278"/>
            <ac:spMk id="4" creationId="{3F187173-7BF8-4DF2-B330-E695CC747E4D}"/>
          </ac:spMkLst>
        </pc:spChg>
        <pc:spChg chg="mod">
          <ac:chgData name="Robin Sharples" userId="ecd8b56c-b070-4d21-9ac2-74be95d72085" providerId="ADAL" clId="{AE402D96-3050-4D56-B14D-EC2FA5071458}" dt="2022-05-06T11:38:27.378" v="444" actId="1076"/>
          <ac:spMkLst>
            <pc:docMk/>
            <pc:sldMk cId="2915347770" sldId="278"/>
            <ac:spMk id="11" creationId="{BF6D1E86-EE08-49C3-A83B-A0D3D63226BE}"/>
          </ac:spMkLst>
        </pc:spChg>
      </pc:sldChg>
      <pc:sldChg chg="addSp delSp modSp mod modNotesTx">
        <pc:chgData name="Robin Sharples" userId="ecd8b56c-b070-4d21-9ac2-74be95d72085" providerId="ADAL" clId="{AE402D96-3050-4D56-B14D-EC2FA5071458}" dt="2022-05-18T08:50:08.689" v="2334" actId="1036"/>
        <pc:sldMkLst>
          <pc:docMk/>
          <pc:sldMk cId="3821049988" sldId="282"/>
        </pc:sldMkLst>
        <pc:spChg chg="add mod">
          <ac:chgData name="Robin Sharples" userId="ecd8b56c-b070-4d21-9ac2-74be95d72085" providerId="ADAL" clId="{AE402D96-3050-4D56-B14D-EC2FA5071458}" dt="2022-05-06T13:33:21.116" v="564" actId="688"/>
          <ac:spMkLst>
            <pc:docMk/>
            <pc:sldMk cId="3821049988" sldId="282"/>
            <ac:spMk id="6" creationId="{C66A674F-94C5-4877-8F8D-F4B1D412EB9C}"/>
          </ac:spMkLst>
        </pc:spChg>
        <pc:spChg chg="del">
          <ac:chgData name="Robin Sharples" userId="ecd8b56c-b070-4d21-9ac2-74be95d72085" providerId="ADAL" clId="{AE402D96-3050-4D56-B14D-EC2FA5071458}" dt="2022-05-06T13:32:39.828" v="516" actId="478"/>
          <ac:spMkLst>
            <pc:docMk/>
            <pc:sldMk cId="3821049988" sldId="282"/>
            <ac:spMk id="7" creationId="{BE5826FC-BB29-4A66-819E-4A814FBF7D74}"/>
          </ac:spMkLst>
        </pc:spChg>
        <pc:picChg chg="del">
          <ac:chgData name="Robin Sharples" userId="ecd8b56c-b070-4d21-9ac2-74be95d72085" providerId="ADAL" clId="{AE402D96-3050-4D56-B14D-EC2FA5071458}" dt="2022-05-18T08:49:35.582" v="2320" actId="478"/>
          <ac:picMkLst>
            <pc:docMk/>
            <pc:sldMk cId="3821049988" sldId="282"/>
            <ac:picMk id="3" creationId="{DC26F5B0-4A2A-44AF-901B-844035854C38}"/>
          </ac:picMkLst>
        </pc:picChg>
        <pc:picChg chg="add mod ord">
          <ac:chgData name="Robin Sharples" userId="ecd8b56c-b070-4d21-9ac2-74be95d72085" providerId="ADAL" clId="{AE402D96-3050-4D56-B14D-EC2FA5071458}" dt="2022-05-18T08:49:32.107" v="2319" actId="1037"/>
          <ac:picMkLst>
            <pc:docMk/>
            <pc:sldMk cId="3821049988" sldId="282"/>
            <ac:picMk id="4" creationId="{0354C9F1-4831-45EA-BA13-6C442030A31C}"/>
          </ac:picMkLst>
        </pc:picChg>
        <pc:picChg chg="del">
          <ac:chgData name="Robin Sharples" userId="ecd8b56c-b070-4d21-9ac2-74be95d72085" providerId="ADAL" clId="{AE402D96-3050-4D56-B14D-EC2FA5071458}" dt="2022-05-18T08:48:55.805" v="2280" actId="478"/>
          <ac:picMkLst>
            <pc:docMk/>
            <pc:sldMk cId="3821049988" sldId="282"/>
            <ac:picMk id="5" creationId="{31D98075-8339-4BAD-A5F7-F427174038A6}"/>
          </ac:picMkLst>
        </pc:picChg>
        <pc:picChg chg="add mod ord">
          <ac:chgData name="Robin Sharples" userId="ecd8b56c-b070-4d21-9ac2-74be95d72085" providerId="ADAL" clId="{AE402D96-3050-4D56-B14D-EC2FA5071458}" dt="2022-05-18T08:50:08.689" v="2334" actId="1036"/>
          <ac:picMkLst>
            <pc:docMk/>
            <pc:sldMk cId="3821049988" sldId="282"/>
            <ac:picMk id="9" creationId="{0DEA6391-B4BC-44D4-8A95-055FDD4F8215}"/>
          </ac:picMkLst>
        </pc:picChg>
      </pc:sldChg>
    </pc:docChg>
  </pc:docChgLst>
  <pc:docChgLst>
    <pc:chgData name="Robin Sharples" userId="ecd8b56c-b070-4d21-9ac2-74be95d72085" providerId="ADAL" clId="{A0F16A00-73A6-497E-A34B-FE55ABA855FF}"/>
    <pc:docChg chg="undo custSel addSld delSld modSld sldOrd">
      <pc:chgData name="Robin Sharples" userId="ecd8b56c-b070-4d21-9ac2-74be95d72085" providerId="ADAL" clId="{A0F16A00-73A6-497E-A34B-FE55ABA855FF}" dt="2022-03-29T15:57:52.054" v="1088" actId="1038"/>
      <pc:docMkLst>
        <pc:docMk/>
      </pc:docMkLst>
      <pc:sldChg chg="addSp modSp mod">
        <pc:chgData name="Robin Sharples" userId="ecd8b56c-b070-4d21-9ac2-74be95d72085" providerId="ADAL" clId="{A0F16A00-73A6-497E-A34B-FE55ABA855FF}" dt="2022-03-29T15:57:52.054" v="1088" actId="1038"/>
        <pc:sldMkLst>
          <pc:docMk/>
          <pc:sldMk cId="180524700" sldId="257"/>
        </pc:sldMkLst>
        <pc:spChg chg="mod">
          <ac:chgData name="Robin Sharples" userId="ecd8b56c-b070-4d21-9ac2-74be95d72085" providerId="ADAL" clId="{A0F16A00-73A6-497E-A34B-FE55ABA855FF}" dt="2022-03-29T15:56:43.373" v="1062" actId="113"/>
          <ac:spMkLst>
            <pc:docMk/>
            <pc:sldMk cId="180524700" sldId="257"/>
            <ac:spMk id="8" creationId="{3C83AC8E-ADB1-468E-8940-143D6834A401}"/>
          </ac:spMkLst>
        </pc:spChg>
        <pc:picChg chg="add mod">
          <ac:chgData name="Robin Sharples" userId="ecd8b56c-b070-4d21-9ac2-74be95d72085" providerId="ADAL" clId="{A0F16A00-73A6-497E-A34B-FE55ABA855FF}" dt="2022-03-29T15:57:52.054" v="1088" actId="1038"/>
          <ac:picMkLst>
            <pc:docMk/>
            <pc:sldMk cId="180524700" sldId="257"/>
            <ac:picMk id="3" creationId="{B23C0553-E0D3-4624-A94D-810A2998FAA5}"/>
          </ac:picMkLst>
        </pc:picChg>
      </pc:sldChg>
      <pc:sldChg chg="addSp modSp mod modNotesTx">
        <pc:chgData name="Robin Sharples" userId="ecd8b56c-b070-4d21-9ac2-74be95d72085" providerId="ADAL" clId="{A0F16A00-73A6-497E-A34B-FE55ABA855FF}" dt="2022-03-29T15:56:29.143" v="1061" actId="14100"/>
        <pc:sldMkLst>
          <pc:docMk/>
          <pc:sldMk cId="410672891" sldId="264"/>
        </pc:sldMkLst>
        <pc:spChg chg="mod">
          <ac:chgData name="Robin Sharples" userId="ecd8b56c-b070-4d21-9ac2-74be95d72085" providerId="ADAL" clId="{A0F16A00-73A6-497E-A34B-FE55ABA855FF}" dt="2022-03-29T15:56:29.143" v="1061" actId="14100"/>
          <ac:spMkLst>
            <pc:docMk/>
            <pc:sldMk cId="410672891" sldId="264"/>
            <ac:spMk id="8" creationId="{3C83AC8E-ADB1-468E-8940-143D6834A401}"/>
          </ac:spMkLst>
        </pc:spChg>
        <pc:picChg chg="add mod">
          <ac:chgData name="Robin Sharples" userId="ecd8b56c-b070-4d21-9ac2-74be95d72085" providerId="ADAL" clId="{A0F16A00-73A6-497E-A34B-FE55ABA855FF}" dt="2022-03-29T15:55:43.907" v="1052"/>
          <ac:picMkLst>
            <pc:docMk/>
            <pc:sldMk cId="410672891" sldId="264"/>
            <ac:picMk id="2" creationId="{54637C9C-F4C2-4520-9B39-709C49514625}"/>
          </ac:picMkLst>
        </pc:picChg>
        <pc:picChg chg="add mod ord">
          <ac:chgData name="Robin Sharples" userId="ecd8b56c-b070-4d21-9ac2-74be95d72085" providerId="ADAL" clId="{A0F16A00-73A6-497E-A34B-FE55ABA855FF}" dt="2022-03-29T15:55:58.367" v="1054"/>
          <ac:picMkLst>
            <pc:docMk/>
            <pc:sldMk cId="410672891" sldId="264"/>
            <ac:picMk id="3" creationId="{1E19275D-50CB-40B2-8F45-CD6E8D8D44B1}"/>
          </ac:picMkLst>
        </pc:picChg>
        <pc:picChg chg="add mod">
          <ac:chgData name="Robin Sharples" userId="ecd8b56c-b070-4d21-9ac2-74be95d72085" providerId="ADAL" clId="{A0F16A00-73A6-497E-A34B-FE55ABA855FF}" dt="2022-03-29T15:55:51.605" v="1053"/>
          <ac:picMkLst>
            <pc:docMk/>
            <pc:sldMk cId="410672891" sldId="264"/>
            <ac:picMk id="4" creationId="{3A0AAAED-C7FD-4955-9BC1-1B0615592374}"/>
          </ac:picMkLst>
        </pc:picChg>
        <pc:picChg chg="add mod">
          <ac:chgData name="Robin Sharples" userId="ecd8b56c-b070-4d21-9ac2-74be95d72085" providerId="ADAL" clId="{A0F16A00-73A6-497E-A34B-FE55ABA855FF}" dt="2022-03-29T15:56:14.807" v="1060" actId="1036"/>
          <ac:picMkLst>
            <pc:docMk/>
            <pc:sldMk cId="410672891" sldId="264"/>
            <ac:picMk id="5" creationId="{B8B3472F-136A-4A89-9D00-EBA332585631}"/>
          </ac:picMkLst>
        </pc:picChg>
      </pc:sldChg>
      <pc:sldChg chg="addSp delSp modSp mod">
        <pc:chgData name="Robin Sharples" userId="ecd8b56c-b070-4d21-9ac2-74be95d72085" providerId="ADAL" clId="{A0F16A00-73A6-497E-A34B-FE55ABA855FF}" dt="2022-03-28T10:59:39.058" v="584" actId="1036"/>
        <pc:sldMkLst>
          <pc:docMk/>
          <pc:sldMk cId="2728947503" sldId="265"/>
        </pc:sldMkLst>
        <pc:spChg chg="add del mod">
          <ac:chgData name="Robin Sharples" userId="ecd8b56c-b070-4d21-9ac2-74be95d72085" providerId="ADAL" clId="{A0F16A00-73A6-497E-A34B-FE55ABA855FF}" dt="2022-03-28T10:57:33.530" v="568" actId="478"/>
          <ac:spMkLst>
            <pc:docMk/>
            <pc:sldMk cId="2728947503" sldId="265"/>
            <ac:spMk id="3" creationId="{525B3689-C772-46D9-B893-8C61F4DD3686}"/>
          </ac:spMkLst>
        </pc:spChg>
        <pc:spChg chg="mod ord">
          <ac:chgData name="Robin Sharples" userId="ecd8b56c-b070-4d21-9ac2-74be95d72085" providerId="ADAL" clId="{A0F16A00-73A6-497E-A34B-FE55ABA855FF}" dt="2022-03-28T10:59:39.058" v="584" actId="1036"/>
          <ac:spMkLst>
            <pc:docMk/>
            <pc:sldMk cId="2728947503" sldId="265"/>
            <ac:spMk id="4" creationId="{3F187173-7BF8-4DF2-B330-E695CC747E4D}"/>
          </ac:spMkLst>
        </pc:spChg>
        <pc:picChg chg="add mod ord">
          <ac:chgData name="Robin Sharples" userId="ecd8b56c-b070-4d21-9ac2-74be95d72085" providerId="ADAL" clId="{A0F16A00-73A6-497E-A34B-FE55ABA855FF}" dt="2022-03-28T10:58:19.491" v="574" actId="14100"/>
          <ac:picMkLst>
            <pc:docMk/>
            <pc:sldMk cId="2728947503" sldId="265"/>
            <ac:picMk id="2" creationId="{31F40DC6-FA7A-40ED-A229-0B73A05C088D}"/>
          </ac:picMkLst>
        </pc:picChg>
      </pc:sldChg>
      <pc:sldChg chg="addSp delSp modSp mod setBg">
        <pc:chgData name="Robin Sharples" userId="ecd8b56c-b070-4d21-9ac2-74be95d72085" providerId="ADAL" clId="{A0F16A00-73A6-497E-A34B-FE55ABA855FF}" dt="2022-03-25T13:07:47.410" v="542" actId="1076"/>
        <pc:sldMkLst>
          <pc:docMk/>
          <pc:sldMk cId="2723211355" sldId="266"/>
        </pc:sldMkLst>
        <pc:spChg chg="add mod">
          <ac:chgData name="Robin Sharples" userId="ecd8b56c-b070-4d21-9ac2-74be95d72085" providerId="ADAL" clId="{A0F16A00-73A6-497E-A34B-FE55ABA855FF}" dt="2022-03-25T12:57:49.283" v="490" actId="1035"/>
          <ac:spMkLst>
            <pc:docMk/>
            <pc:sldMk cId="2723211355" sldId="266"/>
            <ac:spMk id="6" creationId="{2309B043-1CEC-4EB4-8ADC-33EEE8FCB5F6}"/>
          </ac:spMkLst>
        </pc:spChg>
        <pc:spChg chg="add mod">
          <ac:chgData name="Robin Sharples" userId="ecd8b56c-b070-4d21-9ac2-74be95d72085" providerId="ADAL" clId="{A0F16A00-73A6-497E-A34B-FE55ABA855FF}" dt="2022-03-25T13:07:47.410" v="542" actId="1076"/>
          <ac:spMkLst>
            <pc:docMk/>
            <pc:sldMk cId="2723211355" sldId="266"/>
            <ac:spMk id="7" creationId="{EC043018-F875-41E3-878E-EA57DD249E8B}"/>
          </ac:spMkLst>
        </pc:spChg>
        <pc:picChg chg="add mod ord modCrop">
          <ac:chgData name="Robin Sharples" userId="ecd8b56c-b070-4d21-9ac2-74be95d72085" providerId="ADAL" clId="{A0F16A00-73A6-497E-A34B-FE55ABA855FF}" dt="2022-03-25T13:07:24.212" v="539" actId="171"/>
          <ac:picMkLst>
            <pc:docMk/>
            <pc:sldMk cId="2723211355" sldId="266"/>
            <ac:picMk id="3" creationId="{36F4C005-D0D8-4B97-951C-C390A0AF836B}"/>
          </ac:picMkLst>
        </pc:picChg>
        <pc:picChg chg="add del">
          <ac:chgData name="Robin Sharples" userId="ecd8b56c-b070-4d21-9ac2-74be95d72085" providerId="ADAL" clId="{A0F16A00-73A6-497E-A34B-FE55ABA855FF}" dt="2022-03-16T20:17:21.784" v="11" actId="22"/>
          <ac:picMkLst>
            <pc:docMk/>
            <pc:sldMk cId="2723211355" sldId="266"/>
            <ac:picMk id="3" creationId="{D7BC1353-7CF2-4FEB-AE4B-67B94FC38E94}"/>
          </ac:picMkLst>
        </pc:picChg>
        <pc:picChg chg="add mod modCrop">
          <ac:chgData name="Robin Sharples" userId="ecd8b56c-b070-4d21-9ac2-74be95d72085" providerId="ADAL" clId="{A0F16A00-73A6-497E-A34B-FE55ABA855FF}" dt="2022-03-16T20:25:32.915" v="119" actId="1035"/>
          <ac:picMkLst>
            <pc:docMk/>
            <pc:sldMk cId="2723211355" sldId="266"/>
            <ac:picMk id="5" creationId="{8EBABCAE-A971-4320-92D2-BAFE3F7B5F1D}"/>
          </ac:picMkLst>
        </pc:picChg>
        <pc:picChg chg="mod">
          <ac:chgData name="Robin Sharples" userId="ecd8b56c-b070-4d21-9ac2-74be95d72085" providerId="ADAL" clId="{A0F16A00-73A6-497E-A34B-FE55ABA855FF}" dt="2022-03-25T12:57:09.622" v="481" actId="1076"/>
          <ac:picMkLst>
            <pc:docMk/>
            <pc:sldMk cId="2723211355" sldId="266"/>
            <ac:picMk id="17" creationId="{F3EED584-C80C-4497-BF7E-454B1BC6FDBD}"/>
          </ac:picMkLst>
        </pc:picChg>
        <pc:picChg chg="del">
          <ac:chgData name="Robin Sharples" userId="ecd8b56c-b070-4d21-9ac2-74be95d72085" providerId="ADAL" clId="{A0F16A00-73A6-497E-A34B-FE55ABA855FF}" dt="2022-03-16T20:17:14.138" v="9" actId="478"/>
          <ac:picMkLst>
            <pc:docMk/>
            <pc:sldMk cId="2723211355" sldId="266"/>
            <ac:picMk id="27" creationId="{67F93CA4-B809-4110-8916-3C4B6D743511}"/>
          </ac:picMkLst>
        </pc:picChg>
      </pc:sldChg>
      <pc:sldChg chg="addSp delSp modSp mod">
        <pc:chgData name="Robin Sharples" userId="ecd8b56c-b070-4d21-9ac2-74be95d72085" providerId="ADAL" clId="{A0F16A00-73A6-497E-A34B-FE55ABA855FF}" dt="2022-03-28T10:54:47.736" v="564" actId="1076"/>
        <pc:sldMkLst>
          <pc:docMk/>
          <pc:sldMk cId="3671432496" sldId="267"/>
        </pc:sldMkLst>
        <pc:spChg chg="add del mod">
          <ac:chgData name="Robin Sharples" userId="ecd8b56c-b070-4d21-9ac2-74be95d72085" providerId="ADAL" clId="{A0F16A00-73A6-497E-A34B-FE55ABA855FF}" dt="2022-03-28T10:54:47.736" v="564" actId="1076"/>
          <ac:spMkLst>
            <pc:docMk/>
            <pc:sldMk cId="3671432496" sldId="267"/>
            <ac:spMk id="4" creationId="{3F187173-7BF8-4DF2-B330-E695CC747E4D}"/>
          </ac:spMkLst>
        </pc:spChg>
      </pc:sldChg>
      <pc:sldChg chg="delSp modSp del mod ord">
        <pc:chgData name="Robin Sharples" userId="ecd8b56c-b070-4d21-9ac2-74be95d72085" providerId="ADAL" clId="{A0F16A00-73A6-497E-A34B-FE55ABA855FF}" dt="2022-03-29T15:51:21.374" v="948" actId="47"/>
        <pc:sldMkLst>
          <pc:docMk/>
          <pc:sldMk cId="841408264" sldId="268"/>
        </pc:sldMkLst>
        <pc:spChg chg="del mod">
          <ac:chgData name="Robin Sharples" userId="ecd8b56c-b070-4d21-9ac2-74be95d72085" providerId="ADAL" clId="{A0F16A00-73A6-497E-A34B-FE55ABA855FF}" dt="2022-03-29T15:51:10.511" v="947" actId="478"/>
          <ac:spMkLst>
            <pc:docMk/>
            <pc:sldMk cId="841408264" sldId="268"/>
            <ac:spMk id="4" creationId="{3F187173-7BF8-4DF2-B330-E695CC747E4D}"/>
          </ac:spMkLst>
        </pc:spChg>
      </pc:sldChg>
      <pc:sldChg chg="delSp modSp add del mod">
        <pc:chgData name="Robin Sharples" userId="ecd8b56c-b070-4d21-9ac2-74be95d72085" providerId="ADAL" clId="{A0F16A00-73A6-497E-A34B-FE55ABA855FF}" dt="2022-03-16T20:30:00.532" v="166" actId="47"/>
        <pc:sldMkLst>
          <pc:docMk/>
          <pc:sldMk cId="299208142" sldId="269"/>
        </pc:sldMkLst>
        <pc:picChg chg="mod">
          <ac:chgData name="Robin Sharples" userId="ecd8b56c-b070-4d21-9ac2-74be95d72085" providerId="ADAL" clId="{A0F16A00-73A6-497E-A34B-FE55ABA855FF}" dt="2022-03-16T18:43:07.709" v="8"/>
          <ac:picMkLst>
            <pc:docMk/>
            <pc:sldMk cId="299208142" sldId="269"/>
            <ac:picMk id="17" creationId="{F3EED584-C80C-4497-BF7E-454B1BC6FDBD}"/>
          </ac:picMkLst>
        </pc:picChg>
        <pc:picChg chg="del">
          <ac:chgData name="Robin Sharples" userId="ecd8b56c-b070-4d21-9ac2-74be95d72085" providerId="ADAL" clId="{A0F16A00-73A6-497E-A34B-FE55ABA855FF}" dt="2022-03-16T20:29:30.094" v="164" actId="478"/>
          <ac:picMkLst>
            <pc:docMk/>
            <pc:sldMk cId="299208142" sldId="269"/>
            <ac:picMk id="27" creationId="{67F93CA4-B809-4110-8916-3C4B6D743511}"/>
          </ac:picMkLst>
        </pc:picChg>
      </pc:sldChg>
      <pc:sldChg chg="del">
        <pc:chgData name="Robin Sharples" userId="ecd8b56c-b070-4d21-9ac2-74be95d72085" providerId="ADAL" clId="{A0F16A00-73A6-497E-A34B-FE55ABA855FF}" dt="2022-03-16T18:41:37.322" v="2" actId="47"/>
        <pc:sldMkLst>
          <pc:docMk/>
          <pc:sldMk cId="4032634034" sldId="269"/>
        </pc:sldMkLst>
      </pc:sldChg>
      <pc:sldChg chg="delSp modSp add del mod">
        <pc:chgData name="Robin Sharples" userId="ecd8b56c-b070-4d21-9ac2-74be95d72085" providerId="ADAL" clId="{A0F16A00-73A6-497E-A34B-FE55ABA855FF}" dt="2022-03-16T20:25:50.588" v="124" actId="47"/>
        <pc:sldMkLst>
          <pc:docMk/>
          <pc:sldMk cId="2108672891" sldId="270"/>
        </pc:sldMkLst>
        <pc:picChg chg="mod">
          <ac:chgData name="Robin Sharples" userId="ecd8b56c-b070-4d21-9ac2-74be95d72085" providerId="ADAL" clId="{A0F16A00-73A6-497E-A34B-FE55ABA855FF}" dt="2022-03-16T18:42:55.755" v="7"/>
          <ac:picMkLst>
            <pc:docMk/>
            <pc:sldMk cId="2108672891" sldId="270"/>
            <ac:picMk id="17" creationId="{F3EED584-C80C-4497-BF7E-454B1BC6FDBD}"/>
          </ac:picMkLst>
        </pc:picChg>
        <pc:picChg chg="del mod">
          <ac:chgData name="Robin Sharples" userId="ecd8b56c-b070-4d21-9ac2-74be95d72085" providerId="ADAL" clId="{A0F16A00-73A6-497E-A34B-FE55ABA855FF}" dt="2022-03-16T20:25:39.629" v="122" actId="478"/>
          <ac:picMkLst>
            <pc:docMk/>
            <pc:sldMk cId="2108672891" sldId="270"/>
            <ac:picMk id="27" creationId="{67F93CA4-B809-4110-8916-3C4B6D743511}"/>
          </ac:picMkLst>
        </pc:picChg>
      </pc:sldChg>
      <pc:sldChg chg="del">
        <pc:chgData name="Robin Sharples" userId="ecd8b56c-b070-4d21-9ac2-74be95d72085" providerId="ADAL" clId="{A0F16A00-73A6-497E-A34B-FE55ABA855FF}" dt="2022-03-16T18:41:34.354" v="0" actId="2696"/>
        <pc:sldMkLst>
          <pc:docMk/>
          <pc:sldMk cId="3005933153" sldId="270"/>
        </pc:sldMkLst>
      </pc:sldChg>
      <pc:sldChg chg="addSp delSp modSp add mod">
        <pc:chgData name="Robin Sharples" userId="ecd8b56c-b070-4d21-9ac2-74be95d72085" providerId="ADAL" clId="{A0F16A00-73A6-497E-A34B-FE55ABA855FF}" dt="2022-03-25T13:07:11.068" v="535" actId="1038"/>
        <pc:sldMkLst>
          <pc:docMk/>
          <pc:sldMk cId="1245469105" sldId="271"/>
        </pc:sldMkLst>
        <pc:spChg chg="mod ord">
          <ac:chgData name="Robin Sharples" userId="ecd8b56c-b070-4d21-9ac2-74be95d72085" providerId="ADAL" clId="{A0F16A00-73A6-497E-A34B-FE55ABA855FF}" dt="2022-03-25T13:06:47.114" v="531" actId="255"/>
          <ac:spMkLst>
            <pc:docMk/>
            <pc:sldMk cId="1245469105" sldId="271"/>
            <ac:spMk id="6" creationId="{2309B043-1CEC-4EB4-8ADC-33EEE8FCB5F6}"/>
          </ac:spMkLst>
        </pc:spChg>
        <pc:picChg chg="add mod modCrop">
          <ac:chgData name="Robin Sharples" userId="ecd8b56c-b070-4d21-9ac2-74be95d72085" providerId="ADAL" clId="{A0F16A00-73A6-497E-A34B-FE55ABA855FF}" dt="2022-03-16T20:27:59.164" v="144" actId="1076"/>
          <ac:picMkLst>
            <pc:docMk/>
            <pc:sldMk cId="1245469105" sldId="271"/>
            <ac:picMk id="3" creationId="{85643F62-68B3-4F4A-8B26-CDA1B873BFB8}"/>
          </ac:picMkLst>
        </pc:picChg>
        <pc:picChg chg="add mod ord modCrop">
          <ac:chgData name="Robin Sharples" userId="ecd8b56c-b070-4d21-9ac2-74be95d72085" providerId="ADAL" clId="{A0F16A00-73A6-497E-A34B-FE55ABA855FF}" dt="2022-03-25T13:07:11.068" v="535" actId="1038"/>
          <ac:picMkLst>
            <pc:docMk/>
            <pc:sldMk cId="1245469105" sldId="271"/>
            <ac:picMk id="4" creationId="{B8DF9B86-356D-4262-8941-A8755B91853F}"/>
          </ac:picMkLst>
        </pc:picChg>
        <pc:picChg chg="del">
          <ac:chgData name="Robin Sharples" userId="ecd8b56c-b070-4d21-9ac2-74be95d72085" providerId="ADAL" clId="{A0F16A00-73A6-497E-A34B-FE55ABA855FF}" dt="2022-03-16T20:26:49.725" v="130" actId="478"/>
          <ac:picMkLst>
            <pc:docMk/>
            <pc:sldMk cId="1245469105" sldId="271"/>
            <ac:picMk id="5" creationId="{8EBABCAE-A971-4320-92D2-BAFE3F7B5F1D}"/>
          </ac:picMkLst>
        </pc:picChg>
        <pc:picChg chg="mod">
          <ac:chgData name="Robin Sharples" userId="ecd8b56c-b070-4d21-9ac2-74be95d72085" providerId="ADAL" clId="{A0F16A00-73A6-497E-A34B-FE55ABA855FF}" dt="2022-03-16T20:26:01.138" v="125"/>
          <ac:picMkLst>
            <pc:docMk/>
            <pc:sldMk cId="1245469105" sldId="271"/>
            <ac:picMk id="17" creationId="{F3EED584-C80C-4497-BF7E-454B1BC6FDBD}"/>
          </ac:picMkLst>
        </pc:picChg>
      </pc:sldChg>
      <pc:sldChg chg="del">
        <pc:chgData name="Robin Sharples" userId="ecd8b56c-b070-4d21-9ac2-74be95d72085" providerId="ADAL" clId="{A0F16A00-73A6-497E-A34B-FE55ABA855FF}" dt="2022-03-16T18:41:35.989" v="1" actId="47"/>
        <pc:sldMkLst>
          <pc:docMk/>
          <pc:sldMk cId="1524068817" sldId="271"/>
        </pc:sldMkLst>
      </pc:sldChg>
      <pc:sldChg chg="addSp delSp modSp add mod modNotesTx">
        <pc:chgData name="Robin Sharples" userId="ecd8b56c-b070-4d21-9ac2-74be95d72085" providerId="ADAL" clId="{A0F16A00-73A6-497E-A34B-FE55ABA855FF}" dt="2022-03-25T13:41:50.492" v="563" actId="1035"/>
        <pc:sldMkLst>
          <pc:docMk/>
          <pc:sldMk cId="1545566199" sldId="272"/>
        </pc:sldMkLst>
        <pc:spChg chg="mod">
          <ac:chgData name="Robin Sharples" userId="ecd8b56c-b070-4d21-9ac2-74be95d72085" providerId="ADAL" clId="{A0F16A00-73A6-497E-A34B-FE55ABA855FF}" dt="2022-03-25T13:41:50.492" v="563" actId="1035"/>
          <ac:spMkLst>
            <pc:docMk/>
            <pc:sldMk cId="1545566199" sldId="272"/>
            <ac:spMk id="6" creationId="{2309B043-1CEC-4EB4-8ADC-33EEE8FCB5F6}"/>
          </ac:spMkLst>
        </pc:spChg>
        <pc:picChg chg="add mod">
          <ac:chgData name="Robin Sharples" userId="ecd8b56c-b070-4d21-9ac2-74be95d72085" providerId="ADAL" clId="{A0F16A00-73A6-497E-A34B-FE55ABA855FF}" dt="2022-03-16T20:30:30.107" v="171" actId="14100"/>
          <ac:picMkLst>
            <pc:docMk/>
            <pc:sldMk cId="1545566199" sldId="272"/>
            <ac:picMk id="2" creationId="{9DC93F30-5FE9-45D7-96E4-A25719A78734}"/>
          </ac:picMkLst>
        </pc:picChg>
        <pc:picChg chg="del">
          <ac:chgData name="Robin Sharples" userId="ecd8b56c-b070-4d21-9ac2-74be95d72085" providerId="ADAL" clId="{A0F16A00-73A6-497E-A34B-FE55ABA855FF}" dt="2022-03-16T20:30:16.946" v="168" actId="478"/>
          <ac:picMkLst>
            <pc:docMk/>
            <pc:sldMk cId="1545566199" sldId="272"/>
            <ac:picMk id="3" creationId="{85643F62-68B3-4F4A-8B26-CDA1B873BFB8}"/>
          </ac:picMkLst>
        </pc:picChg>
        <pc:picChg chg="add mod ord modCrop">
          <ac:chgData name="Robin Sharples" userId="ecd8b56c-b070-4d21-9ac2-74be95d72085" providerId="ADAL" clId="{A0F16A00-73A6-497E-A34B-FE55ABA855FF}" dt="2022-03-25T13:41:28.147" v="556" actId="171"/>
          <ac:picMkLst>
            <pc:docMk/>
            <pc:sldMk cId="1545566199" sldId="272"/>
            <ac:picMk id="4" creationId="{9454A258-E31F-434E-B98E-DFE32F256DA5}"/>
          </ac:picMkLst>
        </pc:picChg>
        <pc:picChg chg="mod">
          <ac:chgData name="Robin Sharples" userId="ecd8b56c-b070-4d21-9ac2-74be95d72085" providerId="ADAL" clId="{A0F16A00-73A6-497E-A34B-FE55ABA855FF}" dt="2022-03-16T20:30:13.870" v="167"/>
          <ac:picMkLst>
            <pc:docMk/>
            <pc:sldMk cId="1545566199" sldId="272"/>
            <ac:picMk id="17" creationId="{F3EED584-C80C-4497-BF7E-454B1BC6FDBD}"/>
          </ac:picMkLst>
        </pc:picChg>
      </pc:sldChg>
      <pc:sldChg chg="addSp modSp add mod">
        <pc:chgData name="Robin Sharples" userId="ecd8b56c-b070-4d21-9ac2-74be95d72085" providerId="ADAL" clId="{A0F16A00-73A6-497E-A34B-FE55ABA855FF}" dt="2022-03-29T15:53:44.117" v="977" actId="1038"/>
        <pc:sldMkLst>
          <pc:docMk/>
          <pc:sldMk cId="1444338373" sldId="273"/>
        </pc:sldMkLst>
        <pc:spChg chg="mod">
          <ac:chgData name="Robin Sharples" userId="ecd8b56c-b070-4d21-9ac2-74be95d72085" providerId="ADAL" clId="{A0F16A00-73A6-497E-A34B-FE55ABA855FF}" dt="2022-03-29T15:53:17.573" v="963" actId="255"/>
          <ac:spMkLst>
            <pc:docMk/>
            <pc:sldMk cId="1444338373" sldId="273"/>
            <ac:spMk id="4" creationId="{3F187173-7BF8-4DF2-B330-E695CC747E4D}"/>
          </ac:spMkLst>
        </pc:spChg>
        <pc:spChg chg="add mod">
          <ac:chgData name="Robin Sharples" userId="ecd8b56c-b070-4d21-9ac2-74be95d72085" providerId="ADAL" clId="{A0F16A00-73A6-497E-A34B-FE55ABA855FF}" dt="2022-03-29T15:53:44.117" v="977" actId="1038"/>
          <ac:spMkLst>
            <pc:docMk/>
            <pc:sldMk cId="1444338373" sldId="273"/>
            <ac:spMk id="5" creationId="{AEDF4B3E-31D9-41F5-844B-AA55B5BA9BD3}"/>
          </ac:spMkLst>
        </pc:spChg>
        <pc:picChg chg="add ord">
          <ac:chgData name="Robin Sharples" userId="ecd8b56c-b070-4d21-9ac2-74be95d72085" providerId="ADAL" clId="{A0F16A00-73A6-497E-A34B-FE55ABA855FF}" dt="2022-03-29T15:52:10.608" v="951" actId="167"/>
          <ac:picMkLst>
            <pc:docMk/>
            <pc:sldMk cId="1444338373" sldId="273"/>
            <ac:picMk id="2" creationId="{3353400E-ABAF-4208-A202-DBDF25C78F95}"/>
          </ac:picMkLst>
        </pc:picChg>
      </pc:sldChg>
      <pc:sldChg chg="add del ord">
        <pc:chgData name="Robin Sharples" userId="ecd8b56c-b070-4d21-9ac2-74be95d72085" providerId="ADAL" clId="{A0F16A00-73A6-497E-A34B-FE55ABA855FF}" dt="2022-03-28T11:13:03.844" v="585" actId="47"/>
        <pc:sldMkLst>
          <pc:docMk/>
          <pc:sldMk cId="2113073508" sldId="274"/>
        </pc:sldMkLst>
      </pc:sldChg>
      <pc:sldChg chg="new del">
        <pc:chgData name="Robin Sharples" userId="ecd8b56c-b070-4d21-9ac2-74be95d72085" providerId="ADAL" clId="{A0F16A00-73A6-497E-A34B-FE55ABA855FF}" dt="2022-03-16T22:13:51.597" v="279" actId="47"/>
        <pc:sldMkLst>
          <pc:docMk/>
          <pc:sldMk cId="4027156158" sldId="274"/>
        </pc:sldMkLst>
      </pc:sldChg>
      <pc:sldChg chg="addSp delSp modSp add mod ord">
        <pc:chgData name="Robin Sharples" userId="ecd8b56c-b070-4d21-9ac2-74be95d72085" providerId="ADAL" clId="{A0F16A00-73A6-497E-A34B-FE55ABA855FF}" dt="2022-03-28T11:34:58.465" v="946" actId="1038"/>
        <pc:sldMkLst>
          <pc:docMk/>
          <pc:sldMk cId="3933672884" sldId="275"/>
        </pc:sldMkLst>
        <pc:spChg chg="mod">
          <ac:chgData name="Robin Sharples" userId="ecd8b56c-b070-4d21-9ac2-74be95d72085" providerId="ADAL" clId="{A0F16A00-73A6-497E-A34B-FE55ABA855FF}" dt="2022-03-28T11:34:58.465" v="946" actId="1038"/>
          <ac:spMkLst>
            <pc:docMk/>
            <pc:sldMk cId="3933672884" sldId="275"/>
            <ac:spMk id="4" creationId="{3F187173-7BF8-4DF2-B330-E695CC747E4D}"/>
          </ac:spMkLst>
        </pc:spChg>
        <pc:spChg chg="add mod">
          <ac:chgData name="Robin Sharples" userId="ecd8b56c-b070-4d21-9ac2-74be95d72085" providerId="ADAL" clId="{A0F16A00-73A6-497E-A34B-FE55ABA855FF}" dt="2022-03-28T11:34:04.803" v="942" actId="1076"/>
          <ac:spMkLst>
            <pc:docMk/>
            <pc:sldMk cId="3933672884" sldId="275"/>
            <ac:spMk id="11" creationId="{BF6D1E86-EE08-49C3-A83B-A0D3D63226BE}"/>
          </ac:spMkLst>
        </pc:spChg>
        <pc:picChg chg="add del mod">
          <ac:chgData name="Robin Sharples" userId="ecd8b56c-b070-4d21-9ac2-74be95d72085" providerId="ADAL" clId="{A0F16A00-73A6-497E-A34B-FE55ABA855FF}" dt="2022-03-28T11:30:17.719" v="900" actId="478"/>
          <ac:picMkLst>
            <pc:docMk/>
            <pc:sldMk cId="3933672884" sldId="275"/>
            <ac:picMk id="3" creationId="{24150DB6-49D5-4871-A271-90E092B3CA69}"/>
          </ac:picMkLst>
        </pc:picChg>
        <pc:picChg chg="add del mod">
          <ac:chgData name="Robin Sharples" userId="ecd8b56c-b070-4d21-9ac2-74be95d72085" providerId="ADAL" clId="{A0F16A00-73A6-497E-A34B-FE55ABA855FF}" dt="2022-03-28T11:30:31.815" v="904" actId="478"/>
          <ac:picMkLst>
            <pc:docMk/>
            <pc:sldMk cId="3933672884" sldId="275"/>
            <ac:picMk id="6" creationId="{35C42A50-7E34-4B19-80F2-9F0DD97A71E8}"/>
          </ac:picMkLst>
        </pc:picChg>
        <pc:picChg chg="add del mod">
          <ac:chgData name="Robin Sharples" userId="ecd8b56c-b070-4d21-9ac2-74be95d72085" providerId="ADAL" clId="{A0F16A00-73A6-497E-A34B-FE55ABA855FF}" dt="2022-03-28T11:30:38.372" v="909"/>
          <ac:picMkLst>
            <pc:docMk/>
            <pc:sldMk cId="3933672884" sldId="275"/>
            <ac:picMk id="8" creationId="{43D4D349-6E05-4B52-9D11-297AE8CC714B}"/>
          </ac:picMkLst>
        </pc:picChg>
        <pc:picChg chg="add mod ord modCrop">
          <ac:chgData name="Robin Sharples" userId="ecd8b56c-b070-4d21-9ac2-74be95d72085" providerId="ADAL" clId="{A0F16A00-73A6-497E-A34B-FE55ABA855FF}" dt="2022-03-28T11:32:05.921" v="926"/>
          <ac:picMkLst>
            <pc:docMk/>
            <pc:sldMk cId="3933672884" sldId="275"/>
            <ac:picMk id="10" creationId="{AEE2281A-F8D4-4BC5-8A82-CE32E83C20CF}"/>
          </ac:picMkLst>
        </pc:picChg>
      </pc:sldChg>
      <pc:sldChg chg="add ord">
        <pc:chgData name="Robin Sharples" userId="ecd8b56c-b070-4d21-9ac2-74be95d72085" providerId="ADAL" clId="{A0F16A00-73A6-497E-A34B-FE55ABA855FF}" dt="2022-03-28T11:13:13.149" v="590"/>
        <pc:sldMkLst>
          <pc:docMk/>
          <pc:sldMk cId="1472246091" sldId="276"/>
        </pc:sldMkLst>
      </pc:sldChg>
      <pc:sldChg chg="modSp">
        <pc:chgData name="Robin Sharples" userId="ecd8b56c-b070-4d21-9ac2-74be95d72085" providerId="ADAL" clId="{A0F16A00-73A6-497E-A34B-FE55ABA855FF}" dt="2022-03-29T15:51:43.860" v="949"/>
        <pc:sldMkLst>
          <pc:docMk/>
          <pc:sldMk cId="3185007794" sldId="277"/>
        </pc:sldMkLst>
        <pc:picChg chg="mod">
          <ac:chgData name="Robin Sharples" userId="ecd8b56c-b070-4d21-9ac2-74be95d72085" providerId="ADAL" clId="{A0F16A00-73A6-497E-A34B-FE55ABA855FF}" dt="2022-03-29T15:51:43.860" v="949"/>
          <ac:picMkLst>
            <pc:docMk/>
            <pc:sldMk cId="3185007794" sldId="277"/>
            <ac:picMk id="5" creationId="{FE850E1C-C839-4FC0-8E08-0F8DCC619C8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85CAF4-84D0-4388-9983-CF515B3FA214}" type="datetimeFigureOut">
              <a:rPr lang="en-GB" smtClean="0"/>
              <a:t>18/05/2022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B0F515-82A6-44F6-A26D-55D939900D86}" type="slidenum">
              <a:rPr lang="en-GB" smtClean="0"/>
              <a:t>‹#›</a:t>
            </a:fld>
            <a:endParaRPr lang="en-GB"/>
          </a:p>
        </p:txBody>
      </p:sp>
    </p:spTree>
    <p:extLst>
      <p:ext uri="{BB962C8B-B14F-4D97-AF65-F5344CB8AC3E}">
        <p14:creationId xmlns:p14="http://schemas.microsoft.com/office/powerpoint/2010/main" val="2478807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Simple greeting</a:t>
            </a:r>
          </a:p>
          <a:p>
            <a:endParaRPr lang="en-GB" dirty="0"/>
          </a:p>
          <a:p>
            <a:r>
              <a:rPr lang="en-GB" dirty="0"/>
              <a:t>The sequence does not include a song you might include one at a place you feel appropriate.</a:t>
            </a:r>
          </a:p>
        </p:txBody>
      </p:sp>
      <p:sp>
        <p:nvSpPr>
          <p:cNvPr id="4" name="Slide Number Placeholder 3"/>
          <p:cNvSpPr>
            <a:spLocks noGrp="1"/>
          </p:cNvSpPr>
          <p:nvPr>
            <p:ph type="sldNum" sz="quarter" idx="5"/>
          </p:nvPr>
        </p:nvSpPr>
        <p:spPr/>
        <p:txBody>
          <a:bodyPr/>
          <a:lstStyle/>
          <a:p>
            <a:fld id="{9FB0F515-82A6-44F6-A26D-55D939900D86}" type="slidenum">
              <a:rPr lang="en-GB" smtClean="0"/>
              <a:t>1</a:t>
            </a:fld>
            <a:endParaRPr lang="en-GB"/>
          </a:p>
        </p:txBody>
      </p:sp>
    </p:spTree>
    <p:extLst>
      <p:ext uri="{BB962C8B-B14F-4D97-AF65-F5344CB8AC3E}">
        <p14:creationId xmlns:p14="http://schemas.microsoft.com/office/powerpoint/2010/main" val="3669701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prayer sums up the wonderings and the themes from the reading. You could use a different prayer or encourage children to create a prayer for themselves.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402C4-13AC-4899-A34E-FF2B153B2A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161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Closing – adapted from Paul’s letter to the Ephesians 6:23</a:t>
            </a:r>
          </a:p>
        </p:txBody>
      </p:sp>
      <p:sp>
        <p:nvSpPr>
          <p:cNvPr id="4" name="Slide Number Placeholder 3"/>
          <p:cNvSpPr>
            <a:spLocks noGrp="1"/>
          </p:cNvSpPr>
          <p:nvPr>
            <p:ph type="sldNum" sz="quarter" idx="5"/>
          </p:nvPr>
        </p:nvSpPr>
        <p:spPr/>
        <p:txBody>
          <a:bodyPr/>
          <a:lstStyle/>
          <a:p>
            <a:fld id="{9FB0F515-82A6-44F6-A26D-55D939900D86}" type="slidenum">
              <a:rPr lang="en-GB" smtClean="0"/>
              <a:t>12</a:t>
            </a:fld>
            <a:endParaRPr lang="en-GB"/>
          </a:p>
        </p:txBody>
      </p:sp>
    </p:spTree>
    <p:extLst>
      <p:ext uri="{BB962C8B-B14F-4D97-AF65-F5344CB8AC3E}">
        <p14:creationId xmlns:p14="http://schemas.microsoft.com/office/powerpoint/2010/main" val="111814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 slide.</a:t>
            </a:r>
          </a:p>
          <a:p>
            <a:endParaRPr lang="en-GB" dirty="0"/>
          </a:p>
          <a:p>
            <a:r>
              <a:rPr lang="en-GB" dirty="0"/>
              <a:t>Some words of introduction might be helpful:</a:t>
            </a:r>
          </a:p>
          <a:p>
            <a:r>
              <a:rPr lang="en-GB" dirty="0"/>
              <a:t>The writer of the letter purports to be John the writer of the 4</a:t>
            </a:r>
            <a:r>
              <a:rPr lang="en-GB" baseline="30000" dirty="0"/>
              <a:t>th</a:t>
            </a:r>
            <a:r>
              <a:rPr lang="en-GB" dirty="0"/>
              <a:t> Gospel. There are some good reasons why this might well be the case, some of the language is similar to that in the gospel. </a:t>
            </a:r>
          </a:p>
          <a:p>
            <a:endParaRPr lang="en-GB" dirty="0"/>
          </a:p>
          <a:p>
            <a:endParaRPr lang="en-GB" dirty="0"/>
          </a:p>
        </p:txBody>
      </p:sp>
      <p:sp>
        <p:nvSpPr>
          <p:cNvPr id="4" name="Slide Number Placeholder 3"/>
          <p:cNvSpPr>
            <a:spLocks noGrp="1"/>
          </p:cNvSpPr>
          <p:nvPr>
            <p:ph type="sldNum" sz="quarter" idx="5"/>
          </p:nvPr>
        </p:nvSpPr>
        <p:spPr/>
        <p:txBody>
          <a:bodyPr/>
          <a:lstStyle/>
          <a:p>
            <a:fld id="{9FB0F515-82A6-44F6-A26D-55D939900D86}" type="slidenum">
              <a:rPr lang="en-GB" smtClean="0"/>
              <a:t>2</a:t>
            </a:fld>
            <a:endParaRPr lang="en-GB"/>
          </a:p>
        </p:txBody>
      </p:sp>
    </p:spTree>
    <p:extLst>
      <p:ext uri="{BB962C8B-B14F-4D97-AF65-F5344CB8AC3E}">
        <p14:creationId xmlns:p14="http://schemas.microsoft.com/office/powerpoint/2010/main" val="2182026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read this to the children – or get a child to read it.</a:t>
            </a:r>
          </a:p>
        </p:txBody>
      </p:sp>
      <p:sp>
        <p:nvSpPr>
          <p:cNvPr id="4" name="Slide Number Placeholder 3"/>
          <p:cNvSpPr>
            <a:spLocks noGrp="1"/>
          </p:cNvSpPr>
          <p:nvPr>
            <p:ph type="sldNum" sz="quarter" idx="5"/>
          </p:nvPr>
        </p:nvSpPr>
        <p:spPr/>
        <p:txBody>
          <a:bodyPr/>
          <a:lstStyle/>
          <a:p>
            <a:fld id="{9FB0F515-82A6-44F6-A26D-55D939900D86}" type="slidenum">
              <a:rPr lang="en-GB" smtClean="0"/>
              <a:t>3</a:t>
            </a:fld>
            <a:endParaRPr lang="en-GB"/>
          </a:p>
        </p:txBody>
      </p:sp>
    </p:spTree>
    <p:extLst>
      <p:ext uri="{BB962C8B-B14F-4D97-AF65-F5344CB8AC3E}">
        <p14:creationId xmlns:p14="http://schemas.microsoft.com/office/powerpoint/2010/main" val="786458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Allow the children to suggest ideas.</a:t>
            </a:r>
          </a:p>
          <a:p>
            <a:r>
              <a:rPr lang="en-GB" dirty="0"/>
              <a:t>Move on to the next slide – it shows the reading again</a:t>
            </a:r>
          </a:p>
        </p:txBody>
      </p:sp>
      <p:sp>
        <p:nvSpPr>
          <p:cNvPr id="4" name="Slide Number Placeholder 3"/>
          <p:cNvSpPr>
            <a:spLocks noGrp="1"/>
          </p:cNvSpPr>
          <p:nvPr>
            <p:ph type="sldNum" sz="quarter" idx="5"/>
          </p:nvPr>
        </p:nvSpPr>
        <p:spPr/>
        <p:txBody>
          <a:bodyPr/>
          <a:lstStyle/>
          <a:p>
            <a:fld id="{9FB0F515-82A6-44F6-A26D-55D939900D86}" type="slidenum">
              <a:rPr lang="en-GB" smtClean="0"/>
              <a:t>5</a:t>
            </a:fld>
            <a:endParaRPr lang="en-GB"/>
          </a:p>
        </p:txBody>
      </p:sp>
    </p:spTree>
    <p:extLst>
      <p:ext uri="{BB962C8B-B14F-4D97-AF65-F5344CB8AC3E}">
        <p14:creationId xmlns:p14="http://schemas.microsoft.com/office/powerpoint/2010/main" val="367962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Reading again</a:t>
            </a:r>
            <a:endParaRPr lang="en-GB" dirty="0"/>
          </a:p>
        </p:txBody>
      </p:sp>
      <p:sp>
        <p:nvSpPr>
          <p:cNvPr id="4" name="Slide Number Placeholder 3"/>
          <p:cNvSpPr>
            <a:spLocks noGrp="1"/>
          </p:cNvSpPr>
          <p:nvPr>
            <p:ph type="sldNum" sz="quarter" idx="5"/>
          </p:nvPr>
        </p:nvSpPr>
        <p:spPr/>
        <p:txBody>
          <a:bodyPr/>
          <a:lstStyle/>
          <a:p>
            <a:fld id="{9FB0F515-82A6-44F6-A26D-55D939900D86}" type="slidenum">
              <a:rPr lang="en-GB" smtClean="0"/>
              <a:t>6</a:t>
            </a:fld>
            <a:endParaRPr lang="en-GB"/>
          </a:p>
        </p:txBody>
      </p:sp>
    </p:spTree>
    <p:extLst>
      <p:ext uri="{BB962C8B-B14F-4D97-AF65-F5344CB8AC3E}">
        <p14:creationId xmlns:p14="http://schemas.microsoft.com/office/powerpoint/2010/main" val="2118717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wonderings link to the next three slides. </a:t>
            </a:r>
          </a:p>
          <a:p>
            <a:r>
              <a:rPr lang="en-GB" dirty="0"/>
              <a:t>There are three different examples of social action one each from a Christian, Muslim and Sikh charity.</a:t>
            </a:r>
          </a:p>
          <a:p>
            <a:r>
              <a:rPr lang="en-GB" dirty="0"/>
              <a:t>Encourage the children to find differences and similarities between the values and reasons in the slides. You might record these thoughts and ideas in some way.</a:t>
            </a:r>
          </a:p>
          <a:p>
            <a:r>
              <a:rPr lang="en-GB" dirty="0"/>
              <a:t>The slides are quite ‘wordy’ because they are taken from the websites of the organisations. If you are concerned about this you might choose to use only the bold text on each slide.</a:t>
            </a:r>
          </a:p>
          <a:p>
            <a:r>
              <a:rPr lang="en-GB" dirty="0"/>
              <a:t>The slides are only meant to be illustrations of how different faiths work, in very similar ways, to support people in need. </a:t>
            </a:r>
            <a:r>
              <a:rPr lang="en-GB" b="1" dirty="0"/>
              <a:t>These are not the only examples</a:t>
            </a:r>
            <a:r>
              <a:rPr lang="en-GB" dirty="0"/>
              <a:t>, older pupils might like to see if they can find out more about how faith groups carry out charitable work.</a:t>
            </a:r>
          </a:p>
          <a:p>
            <a:endParaRPr lang="en-GB" dirty="0"/>
          </a:p>
        </p:txBody>
      </p:sp>
      <p:sp>
        <p:nvSpPr>
          <p:cNvPr id="4" name="Slide Number Placeholder 3"/>
          <p:cNvSpPr>
            <a:spLocks noGrp="1"/>
          </p:cNvSpPr>
          <p:nvPr>
            <p:ph type="sldNum" sz="quarter" idx="5"/>
          </p:nvPr>
        </p:nvSpPr>
        <p:spPr/>
        <p:txBody>
          <a:bodyPr/>
          <a:lstStyle/>
          <a:p>
            <a:fld id="{9FB0F515-82A6-44F6-A26D-55D939900D86}" type="slidenum">
              <a:rPr lang="en-GB" smtClean="0"/>
              <a:t>7</a:t>
            </a:fld>
            <a:endParaRPr lang="en-GB"/>
          </a:p>
        </p:txBody>
      </p:sp>
    </p:spTree>
    <p:extLst>
      <p:ext uri="{BB962C8B-B14F-4D97-AF65-F5344CB8AC3E}">
        <p14:creationId xmlns:p14="http://schemas.microsoft.com/office/powerpoint/2010/main" val="3777377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Tear fund   The Evangelical Alliance Relief Fund – a Christian Charity</a:t>
            </a:r>
          </a:p>
        </p:txBody>
      </p:sp>
      <p:sp>
        <p:nvSpPr>
          <p:cNvPr id="4" name="Slide Number Placeholder 3"/>
          <p:cNvSpPr>
            <a:spLocks noGrp="1"/>
          </p:cNvSpPr>
          <p:nvPr>
            <p:ph type="sldNum" sz="quarter" idx="5"/>
          </p:nvPr>
        </p:nvSpPr>
        <p:spPr/>
        <p:txBody>
          <a:bodyPr/>
          <a:lstStyle/>
          <a:p>
            <a:fld id="{9FB0F515-82A6-44F6-A26D-55D939900D86}" type="slidenum">
              <a:rPr lang="en-GB" smtClean="0"/>
              <a:t>8</a:t>
            </a:fld>
            <a:endParaRPr lang="en-GB"/>
          </a:p>
        </p:txBody>
      </p:sp>
    </p:spTree>
    <p:extLst>
      <p:ext uri="{BB962C8B-B14F-4D97-AF65-F5344CB8AC3E}">
        <p14:creationId xmlns:p14="http://schemas.microsoft.com/office/powerpoint/2010/main" val="3574214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Muslim Charity</a:t>
            </a:r>
          </a:p>
        </p:txBody>
      </p:sp>
      <p:sp>
        <p:nvSpPr>
          <p:cNvPr id="4" name="Slide Number Placeholder 3"/>
          <p:cNvSpPr>
            <a:spLocks noGrp="1"/>
          </p:cNvSpPr>
          <p:nvPr>
            <p:ph type="sldNum" sz="quarter" idx="5"/>
          </p:nvPr>
        </p:nvSpPr>
        <p:spPr/>
        <p:txBody>
          <a:bodyPr/>
          <a:lstStyle/>
          <a:p>
            <a:fld id="{9FB0F515-82A6-44F6-A26D-55D939900D86}" type="slidenum">
              <a:rPr lang="en-GB" smtClean="0"/>
              <a:t>9</a:t>
            </a:fld>
            <a:endParaRPr lang="en-GB"/>
          </a:p>
        </p:txBody>
      </p:sp>
    </p:spTree>
    <p:extLst>
      <p:ext uri="{BB962C8B-B14F-4D97-AF65-F5344CB8AC3E}">
        <p14:creationId xmlns:p14="http://schemas.microsoft.com/office/powerpoint/2010/main" val="4248504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Sikh charity</a:t>
            </a:r>
          </a:p>
          <a:p>
            <a:r>
              <a:rPr lang="en-GB" dirty="0"/>
              <a:t>"</a:t>
            </a:r>
            <a:r>
              <a:rPr lang="en-GB" dirty="0" err="1"/>
              <a:t>Nishkam</a:t>
            </a:r>
            <a:r>
              <a:rPr lang="en-GB" dirty="0"/>
              <a:t>" refers to an action for which one has no desire for reward of any sort. </a:t>
            </a:r>
          </a:p>
        </p:txBody>
      </p:sp>
      <p:sp>
        <p:nvSpPr>
          <p:cNvPr id="4" name="Slide Number Placeholder 3"/>
          <p:cNvSpPr>
            <a:spLocks noGrp="1"/>
          </p:cNvSpPr>
          <p:nvPr>
            <p:ph type="sldNum" sz="quarter" idx="5"/>
          </p:nvPr>
        </p:nvSpPr>
        <p:spPr/>
        <p:txBody>
          <a:bodyPr/>
          <a:lstStyle/>
          <a:p>
            <a:fld id="{9FB0F515-82A6-44F6-A26D-55D939900D86}" type="slidenum">
              <a:rPr lang="en-GB" smtClean="0"/>
              <a:t>10</a:t>
            </a:fld>
            <a:endParaRPr lang="en-GB"/>
          </a:p>
        </p:txBody>
      </p:sp>
    </p:spTree>
    <p:extLst>
      <p:ext uri="{BB962C8B-B14F-4D97-AF65-F5344CB8AC3E}">
        <p14:creationId xmlns:p14="http://schemas.microsoft.com/office/powerpoint/2010/main" val="3065550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38F17-B5A5-4895-AC26-9A48750F36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B0FE5F-65BB-4D1B-933C-03F0B7100B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ED7486A-6BE1-4F11-8324-D0F32F27AD5F}"/>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A44F3141-E660-48F1-9EDA-3F8C4FDA09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25566B-C5A7-4B8D-80CE-C46036E72DB6}"/>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14187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81A30-8749-4D1C-8006-A8EEBA1AEBF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7C68C2-8949-4736-BCB7-792B5B2501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E8F508-104D-4F54-BB0F-270E619E4929}"/>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08930F9F-0272-4CFA-A1A0-FA521C27B4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4DBACD-E379-4500-9DB0-08019E12C5CC}"/>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861310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78D672-1F04-4B03-BC7E-5017111D80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653E66-BD00-491F-9391-86625C19D5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B44CDD-5DD6-4DF4-9B22-CFA4CCAEB8EB}"/>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256159A4-819D-48D7-B0A8-F56FA6B025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9A52B8-F6A8-44E2-A481-E8E3FB1E6C47}"/>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262011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22D26-D95B-41FC-BE32-231C3813E3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17226C-BC46-4588-80D0-787C2BE140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A7B086-D3E4-4BF9-A8D4-D6E8F97A90F8}"/>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BABB874A-5DD8-4497-855C-34BA122BC3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471CD5-3F10-4C69-B720-34FC8A0FB954}"/>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1165737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901FD-67B6-4631-8557-9EB7E32398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A527B88-079F-4F38-827A-AF6EE6AF18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9A05D1-13C4-4766-A390-F0E1D630DDEF}"/>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EAFF4F42-6520-447D-ABDE-A684F393E1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7A7FDD-B20A-44E9-870A-8D583A8CEED2}"/>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715257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09D8-1789-4444-BF35-3BCDA9DC5E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A4F2CB-6022-4285-B7E9-38CC13C61E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3AA506-5702-493A-8C1D-D37579413A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318D9F9-9F26-407A-9B85-A281422D8BBF}"/>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6" name="Footer Placeholder 5">
            <a:extLst>
              <a:ext uri="{FF2B5EF4-FFF2-40B4-BE49-F238E27FC236}">
                <a16:creationId xmlns:a16="http://schemas.microsoft.com/office/drawing/2014/main" id="{18709887-8A83-42F4-8598-4E39873CD9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0C0EB1-74E2-4CC8-AE91-E76D89172470}"/>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1876159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08E80-F354-4753-921A-C0D00AB2B64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41CB84-CB67-4120-BDF5-D48ECFCA14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8A787-6810-4CE4-993D-F0A2FE8005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2504264-8EF5-4C36-9E95-1B41A5EB3A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F47453-6EDF-43FB-9BA8-5CE1D13E2F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0171E78-F4B5-4ADD-A1E2-B46E34172FE5}"/>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8" name="Footer Placeholder 7">
            <a:extLst>
              <a:ext uri="{FF2B5EF4-FFF2-40B4-BE49-F238E27FC236}">
                <a16:creationId xmlns:a16="http://schemas.microsoft.com/office/drawing/2014/main" id="{373AE6B5-08B4-49B0-92E4-A8F280A0B2D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3631983-8189-4FB2-9B2B-4586D04E1A19}"/>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1623516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C83F-C9A8-4A55-ADDC-78B92A6E33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986C614-19CF-4D50-AAB4-37EB1284FA75}"/>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4" name="Footer Placeholder 3">
            <a:extLst>
              <a:ext uri="{FF2B5EF4-FFF2-40B4-BE49-F238E27FC236}">
                <a16:creationId xmlns:a16="http://schemas.microsoft.com/office/drawing/2014/main" id="{F76CC5A6-6C06-44BC-B050-8962AE1E10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45A396-5CF5-4C47-BDCB-7CCDAA52D98F}"/>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934347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684014-3F9B-41BE-8723-7B33B4BF4A73}"/>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3" name="Footer Placeholder 2">
            <a:extLst>
              <a:ext uri="{FF2B5EF4-FFF2-40B4-BE49-F238E27FC236}">
                <a16:creationId xmlns:a16="http://schemas.microsoft.com/office/drawing/2014/main" id="{DC549C7D-671F-41F3-A89A-EE5805A0124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9B34907-0054-44C1-AC8D-B86ABEED3ABF}"/>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465428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75440-5FA6-44CF-BE62-54EDBD7E43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2660-90F6-4804-B81C-F45433C97F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28BBB85-7581-4E3B-ABB7-A04ADC65A8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5BAE8E-7D52-41D7-8B78-10495186BDD7}"/>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6" name="Footer Placeholder 5">
            <a:extLst>
              <a:ext uri="{FF2B5EF4-FFF2-40B4-BE49-F238E27FC236}">
                <a16:creationId xmlns:a16="http://schemas.microsoft.com/office/drawing/2014/main" id="{8E8FE37D-3D69-4EA3-907A-A3E7CC9CD3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8B8064-19CB-403E-A959-02881B5AE298}"/>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217130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69806-F409-4309-8E26-55BA765229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4FCC89F-BB43-45DF-8BC0-AE2BEAA23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542204F-2B15-4AE3-907A-83CD222156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19F7F-692A-4AF1-B57C-3C08B7920E6C}"/>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6" name="Footer Placeholder 5">
            <a:extLst>
              <a:ext uri="{FF2B5EF4-FFF2-40B4-BE49-F238E27FC236}">
                <a16:creationId xmlns:a16="http://schemas.microsoft.com/office/drawing/2014/main" id="{9A8779C4-4BCC-4F8A-8C07-BEAB34FF3B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028A60-0D94-486C-A1B6-232E156482CA}"/>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1512796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CBCD65-070B-4992-B6D3-9739CA8B1B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B877D3-09E0-41F3-B8B1-69AA5D29B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A249A7-121C-49A1-9AA1-C1A671EC07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DC716FB1-CAF3-49F2-B231-F8662ADDE0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9E54882-C7C7-4A6B-978A-FC811E154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BB75C-A420-4C8D-BA87-9E54B07BC31A}" type="slidenum">
              <a:rPr lang="en-GB" smtClean="0"/>
              <a:t>‹#›</a:t>
            </a:fld>
            <a:endParaRPr lang="en-GB"/>
          </a:p>
        </p:txBody>
      </p:sp>
    </p:spTree>
    <p:extLst>
      <p:ext uri="{BB962C8B-B14F-4D97-AF65-F5344CB8AC3E}">
        <p14:creationId xmlns:p14="http://schemas.microsoft.com/office/powerpoint/2010/main" val="393140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C83AC8E-ADB1-468E-8940-143D6834A401}"/>
              </a:ext>
            </a:extLst>
          </p:cNvPr>
          <p:cNvSpPr txBox="1"/>
          <p:nvPr/>
        </p:nvSpPr>
        <p:spPr>
          <a:xfrm>
            <a:off x="600494" y="1589037"/>
            <a:ext cx="10170382" cy="1569660"/>
          </a:xfrm>
          <a:prstGeom prst="rect">
            <a:avLst/>
          </a:prstGeom>
          <a:noFill/>
        </p:spPr>
        <p:txBody>
          <a:bodyPr wrap="square">
            <a:spAutoFit/>
          </a:bodyPr>
          <a:lstStyle/>
          <a:p>
            <a:r>
              <a:rPr lang="en-GB" sz="4800" b="1" dirty="0">
                <a:solidFill>
                  <a:srgbClr val="3F48CC"/>
                </a:solidFill>
                <a:latin typeface="Cavolini" panose="03000502040302020204" pitchFamily="66" charset="0"/>
                <a:cs typeface="Cavolini" panose="03000502040302020204" pitchFamily="66" charset="0"/>
              </a:rPr>
              <a:t>May God our Father give us grace and peace</a:t>
            </a:r>
            <a:endParaRPr lang="en-GB" b="1" dirty="0">
              <a:solidFill>
                <a:srgbClr val="3F48CC"/>
              </a:solidFill>
            </a:endParaRPr>
          </a:p>
        </p:txBody>
      </p:sp>
      <p:pic>
        <p:nvPicPr>
          <p:cNvPr id="3" name="Picture 2" descr="A picture containing umbrella, accessory&#10;&#10;Description automatically generated">
            <a:extLst>
              <a:ext uri="{FF2B5EF4-FFF2-40B4-BE49-F238E27FC236}">
                <a16:creationId xmlns:a16="http://schemas.microsoft.com/office/drawing/2014/main" id="{B23C0553-E0D3-4624-A94D-810A2998F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024150">
            <a:off x="5345182" y="3513166"/>
            <a:ext cx="4532870" cy="2533371"/>
          </a:xfrm>
          <a:prstGeom prst="rect">
            <a:avLst/>
          </a:prstGeom>
        </p:spPr>
      </p:pic>
      <p:pic>
        <p:nvPicPr>
          <p:cNvPr id="2" name="Picture 1">
            <a:extLst>
              <a:ext uri="{FF2B5EF4-FFF2-40B4-BE49-F238E27FC236}">
                <a16:creationId xmlns:a16="http://schemas.microsoft.com/office/drawing/2014/main" id="{0B610CD6-BCA5-4042-AD2C-6DC3AA9498F6}"/>
              </a:ext>
            </a:extLst>
          </p:cNvPr>
          <p:cNvPicPr>
            <a:picLocks noChangeAspect="1"/>
          </p:cNvPicPr>
          <p:nvPr/>
        </p:nvPicPr>
        <p:blipFill>
          <a:blip r:embed="rId4"/>
          <a:stretch>
            <a:fillRect/>
          </a:stretch>
        </p:blipFill>
        <p:spPr>
          <a:xfrm>
            <a:off x="9861002" y="6440164"/>
            <a:ext cx="2298391" cy="317019"/>
          </a:xfrm>
          <a:prstGeom prst="rect">
            <a:avLst/>
          </a:prstGeom>
        </p:spPr>
      </p:pic>
    </p:spTree>
    <p:extLst>
      <p:ext uri="{BB962C8B-B14F-4D97-AF65-F5344CB8AC3E}">
        <p14:creationId xmlns:p14="http://schemas.microsoft.com/office/powerpoint/2010/main" val="180524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the ground in front of a crowd of people&#10;&#10;Description automatically generated with medium confidence">
            <a:extLst>
              <a:ext uri="{FF2B5EF4-FFF2-40B4-BE49-F238E27FC236}">
                <a16:creationId xmlns:a16="http://schemas.microsoft.com/office/drawing/2014/main" id="{9454A258-E31F-434E-B98E-DFE32F256DA5}"/>
              </a:ext>
            </a:extLst>
          </p:cNvPr>
          <p:cNvPicPr>
            <a:picLocks noChangeAspect="1"/>
          </p:cNvPicPr>
          <p:nvPr/>
        </p:nvPicPr>
        <p:blipFill rotWithShape="1">
          <a:blip r:embed="rId3">
            <a:extLst>
              <a:ext uri="{28A0092B-C50C-407E-A947-70E740481C1C}">
                <a14:useLocalDpi xmlns:a14="http://schemas.microsoft.com/office/drawing/2010/main" val="0"/>
              </a:ext>
            </a:extLst>
          </a:blip>
          <a:srcRect l="37920" r="20542" b="14616"/>
          <a:stretch/>
        </p:blipFill>
        <p:spPr>
          <a:xfrm>
            <a:off x="386862" y="165425"/>
            <a:ext cx="4273061" cy="5855677"/>
          </a:xfrm>
          <a:prstGeom prst="rect">
            <a:avLst/>
          </a:prstGeom>
        </p:spPr>
      </p:pic>
      <p:pic>
        <p:nvPicPr>
          <p:cNvPr id="17" name="Picture 16" descr="A picture containing text, electronics, display, screenshot&#10;&#10;Description automatically generated">
            <a:extLst>
              <a:ext uri="{FF2B5EF4-FFF2-40B4-BE49-F238E27FC236}">
                <a16:creationId xmlns:a16="http://schemas.microsoft.com/office/drawing/2014/main" id="{F3EED584-C80C-4497-BF7E-454B1BC6FDBD}"/>
              </a:ext>
            </a:extLst>
          </p:cNvPr>
          <p:cNvPicPr>
            <a:picLocks noChangeAspect="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b="20315"/>
          <a:stretch/>
        </p:blipFill>
        <p:spPr>
          <a:xfrm>
            <a:off x="81455" y="-63062"/>
            <a:ext cx="12029090" cy="6858000"/>
          </a:xfrm>
          <a:prstGeom prst="rect">
            <a:avLst/>
          </a:prstGeom>
        </p:spPr>
      </p:pic>
      <p:sp>
        <p:nvSpPr>
          <p:cNvPr id="6" name="TextBox 5">
            <a:extLst>
              <a:ext uri="{FF2B5EF4-FFF2-40B4-BE49-F238E27FC236}">
                <a16:creationId xmlns:a16="http://schemas.microsoft.com/office/drawing/2014/main" id="{2309B043-1CEC-4EB4-8ADC-33EEE8FCB5F6}"/>
              </a:ext>
            </a:extLst>
          </p:cNvPr>
          <p:cNvSpPr txBox="1"/>
          <p:nvPr/>
        </p:nvSpPr>
        <p:spPr>
          <a:xfrm>
            <a:off x="4835769" y="338147"/>
            <a:ext cx="6778162" cy="5232202"/>
          </a:xfrm>
          <a:prstGeom prst="rect">
            <a:avLst/>
          </a:prstGeom>
          <a:noFill/>
        </p:spPr>
        <p:txBody>
          <a:bodyPr wrap="square" rtlCol="0">
            <a:spAutoFit/>
          </a:bodyPr>
          <a:lstStyle/>
          <a:p>
            <a:pPr marL="0" marR="0">
              <a:spcBef>
                <a:spcPts val="0"/>
              </a:spcBef>
              <a:spcAft>
                <a:spcPts val="0"/>
              </a:spcAft>
            </a:pPr>
            <a:r>
              <a:rPr lang="en-GB" sz="2200" b="1" dirty="0">
                <a:effectLst/>
                <a:latin typeface="Calibri" panose="020F0502020204030204" pitchFamily="34" charset="0"/>
              </a:rPr>
              <a:t>Sikh Welfare &amp; Awareness Team</a:t>
            </a:r>
          </a:p>
          <a:p>
            <a:pPr marL="0" marR="0">
              <a:spcBef>
                <a:spcPts val="0"/>
              </a:spcBef>
              <a:spcAft>
                <a:spcPts val="0"/>
              </a:spcAft>
            </a:pPr>
            <a:endParaRPr lang="en-GB" sz="800" dirty="0">
              <a:effectLst/>
              <a:latin typeface="Calibri" panose="020F0502020204030204" pitchFamily="34" charset="0"/>
            </a:endParaRPr>
          </a:p>
          <a:p>
            <a:pPr marL="0" marR="0">
              <a:spcBef>
                <a:spcPts val="0"/>
              </a:spcBef>
              <a:spcAft>
                <a:spcPts val="0"/>
              </a:spcAft>
            </a:pPr>
            <a:r>
              <a:rPr lang="en-GB" sz="2200" b="1" dirty="0">
                <a:effectLst/>
                <a:latin typeface="Calibri" panose="020F0502020204030204" pitchFamily="34" charset="0"/>
              </a:rPr>
              <a:t>We are a charitable organisation based in West London.</a:t>
            </a:r>
          </a:p>
          <a:p>
            <a:pPr marL="0" marR="0">
              <a:spcBef>
                <a:spcPts val="0"/>
              </a:spcBef>
              <a:spcAft>
                <a:spcPts val="0"/>
              </a:spcAft>
            </a:pPr>
            <a:r>
              <a:rPr lang="en-GB" sz="800" b="1" dirty="0">
                <a:effectLst/>
                <a:latin typeface="Calibri" panose="020F0502020204030204" pitchFamily="34" charset="0"/>
              </a:rPr>
              <a:t> </a:t>
            </a:r>
          </a:p>
          <a:p>
            <a:pPr marL="0" marR="0">
              <a:spcBef>
                <a:spcPts val="0"/>
              </a:spcBef>
              <a:spcAft>
                <a:spcPts val="0"/>
              </a:spcAft>
            </a:pPr>
            <a:r>
              <a:rPr lang="en-GB" sz="2200" b="1" dirty="0">
                <a:effectLst/>
                <a:latin typeface="Calibri" panose="020F0502020204030204" pitchFamily="34" charset="0"/>
              </a:rPr>
              <a:t>“We have a vision where every person we meet knows they are loved and valued, lives safely, with respect, faith, hope and care for themselves and others, achieving their full potential and positively contributing to and transforming their communities”.</a:t>
            </a:r>
          </a:p>
          <a:p>
            <a:pPr marL="0" marR="0">
              <a:spcBef>
                <a:spcPts val="0"/>
              </a:spcBef>
              <a:spcAft>
                <a:spcPts val="0"/>
              </a:spcAft>
            </a:pPr>
            <a:r>
              <a:rPr lang="en-GB" sz="800" dirty="0">
                <a:effectLst/>
                <a:latin typeface="Calibri" panose="020F0502020204030204" pitchFamily="34" charset="0"/>
              </a:rPr>
              <a:t> </a:t>
            </a:r>
          </a:p>
          <a:p>
            <a:pPr marL="0" marR="0">
              <a:spcBef>
                <a:spcPts val="0"/>
              </a:spcBef>
              <a:spcAft>
                <a:spcPts val="0"/>
              </a:spcAft>
            </a:pPr>
            <a:r>
              <a:rPr lang="en-GB" sz="2200" dirty="0">
                <a:effectLst/>
                <a:latin typeface="Calibri" panose="020F0502020204030204" pitchFamily="34" charset="0"/>
              </a:rPr>
              <a:t>We work on the ethos of Guru Nanak Dev Ji’s teachings who was the first Guru of the Sikhs of:</a:t>
            </a:r>
          </a:p>
          <a:p>
            <a:pPr marL="0" marR="0">
              <a:spcBef>
                <a:spcPts val="0"/>
              </a:spcBef>
              <a:spcAft>
                <a:spcPts val="0"/>
              </a:spcAft>
            </a:pPr>
            <a:r>
              <a:rPr lang="en-GB" sz="800" dirty="0">
                <a:effectLst/>
                <a:latin typeface="Calibri" panose="020F0502020204030204" pitchFamily="34" charset="0"/>
              </a:rPr>
              <a:t> </a:t>
            </a:r>
          </a:p>
          <a:p>
            <a:pPr rtl="0" fontAlgn="ctr">
              <a:spcBef>
                <a:spcPts val="0"/>
              </a:spcBef>
              <a:spcAft>
                <a:spcPts val="0"/>
              </a:spcAft>
              <a:buFont typeface="Arial" panose="020B0604020202020204" pitchFamily="34" charset="0"/>
              <a:buChar char="•"/>
            </a:pPr>
            <a:r>
              <a:rPr lang="en-GB" sz="2200" dirty="0">
                <a:effectLst/>
                <a:latin typeface="Calibri" panose="020F0502020204030204" pitchFamily="34" charset="0"/>
              </a:rPr>
              <a:t>Naam </a:t>
            </a:r>
            <a:r>
              <a:rPr lang="en-GB" sz="2200" dirty="0" err="1">
                <a:effectLst/>
                <a:latin typeface="Calibri" panose="020F0502020204030204" pitchFamily="34" charset="0"/>
              </a:rPr>
              <a:t>Japna</a:t>
            </a:r>
            <a:r>
              <a:rPr lang="en-GB" sz="2200" dirty="0">
                <a:effectLst/>
                <a:latin typeface="Calibri" panose="020F0502020204030204" pitchFamily="34" charset="0"/>
              </a:rPr>
              <a:t>, remembering God.</a:t>
            </a:r>
          </a:p>
          <a:p>
            <a:pPr marL="0" marR="0">
              <a:spcBef>
                <a:spcPts val="0"/>
              </a:spcBef>
              <a:spcAft>
                <a:spcPts val="0"/>
              </a:spcAft>
            </a:pPr>
            <a:r>
              <a:rPr lang="en-GB" sz="800" dirty="0">
                <a:effectLst/>
                <a:latin typeface="Calibri" panose="020F0502020204030204" pitchFamily="34" charset="0"/>
              </a:rPr>
              <a:t> </a:t>
            </a:r>
          </a:p>
          <a:p>
            <a:pPr rtl="0" fontAlgn="ctr">
              <a:spcBef>
                <a:spcPts val="0"/>
              </a:spcBef>
              <a:spcAft>
                <a:spcPts val="0"/>
              </a:spcAft>
              <a:buFont typeface="Arial" panose="020B0604020202020204" pitchFamily="34" charset="0"/>
              <a:buChar char="•"/>
            </a:pPr>
            <a:r>
              <a:rPr lang="en-GB" sz="2200" dirty="0" err="1">
                <a:effectLst/>
                <a:latin typeface="Calibri" panose="020F0502020204030204" pitchFamily="34" charset="0"/>
              </a:rPr>
              <a:t>Kirat</a:t>
            </a:r>
            <a:r>
              <a:rPr lang="en-GB" sz="2200" dirty="0">
                <a:effectLst/>
                <a:latin typeface="Calibri" panose="020F0502020204030204" pitchFamily="34" charset="0"/>
              </a:rPr>
              <a:t> </a:t>
            </a:r>
            <a:r>
              <a:rPr lang="en-GB" sz="2200" dirty="0" err="1">
                <a:effectLst/>
                <a:latin typeface="Calibri" panose="020F0502020204030204" pitchFamily="34" charset="0"/>
              </a:rPr>
              <a:t>Karni</a:t>
            </a:r>
            <a:r>
              <a:rPr lang="en-GB" sz="2200" dirty="0">
                <a:effectLst/>
                <a:latin typeface="Calibri" panose="020F0502020204030204" pitchFamily="34" charset="0"/>
              </a:rPr>
              <a:t>, earning an honest living.</a:t>
            </a:r>
          </a:p>
          <a:p>
            <a:pPr marL="0" marR="0">
              <a:spcBef>
                <a:spcPts val="0"/>
              </a:spcBef>
              <a:spcAft>
                <a:spcPts val="0"/>
              </a:spcAft>
            </a:pPr>
            <a:r>
              <a:rPr lang="en-GB" sz="800" dirty="0">
                <a:effectLst/>
                <a:latin typeface="Calibri" panose="020F0502020204030204" pitchFamily="34" charset="0"/>
              </a:rPr>
              <a:t> </a:t>
            </a:r>
          </a:p>
          <a:p>
            <a:pPr rtl="0" fontAlgn="ctr">
              <a:spcBef>
                <a:spcPts val="0"/>
              </a:spcBef>
              <a:spcAft>
                <a:spcPts val="0"/>
              </a:spcAft>
              <a:buFont typeface="Arial" panose="020B0604020202020204" pitchFamily="34" charset="0"/>
              <a:buChar char="•"/>
            </a:pPr>
            <a:r>
              <a:rPr lang="en-GB" sz="2200" dirty="0" err="1">
                <a:effectLst/>
                <a:latin typeface="Calibri" panose="020F0502020204030204" pitchFamily="34" charset="0"/>
              </a:rPr>
              <a:t>Vand</a:t>
            </a:r>
            <a:r>
              <a:rPr lang="en-GB" sz="2200" dirty="0">
                <a:effectLst/>
                <a:latin typeface="Calibri" panose="020F0502020204030204" pitchFamily="34" charset="0"/>
              </a:rPr>
              <a:t> Kay Shako; selflessly serving others, sharing income and resources</a:t>
            </a:r>
          </a:p>
        </p:txBody>
      </p:sp>
      <p:pic>
        <p:nvPicPr>
          <p:cNvPr id="2" name="Picture 1">
            <a:extLst>
              <a:ext uri="{FF2B5EF4-FFF2-40B4-BE49-F238E27FC236}">
                <a16:creationId xmlns:a16="http://schemas.microsoft.com/office/drawing/2014/main" id="{9DC93F30-5FE9-45D7-96E4-A25719A78734}"/>
              </a:ext>
            </a:extLst>
          </p:cNvPr>
          <p:cNvPicPr>
            <a:picLocks noChangeAspect="1"/>
          </p:cNvPicPr>
          <p:nvPr/>
        </p:nvPicPr>
        <p:blipFill>
          <a:blip r:embed="rId5"/>
          <a:stretch>
            <a:fillRect/>
          </a:stretch>
        </p:blipFill>
        <p:spPr>
          <a:xfrm>
            <a:off x="1264920" y="5597200"/>
            <a:ext cx="1905000" cy="1095375"/>
          </a:xfrm>
          <a:prstGeom prst="rect">
            <a:avLst/>
          </a:prstGeom>
        </p:spPr>
      </p:pic>
    </p:spTree>
    <p:extLst>
      <p:ext uri="{BB962C8B-B14F-4D97-AF65-F5344CB8AC3E}">
        <p14:creationId xmlns:p14="http://schemas.microsoft.com/office/powerpoint/2010/main" val="1545566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table, console table, picture frame&#10;&#10;Description automatically generated">
            <a:extLst>
              <a:ext uri="{FF2B5EF4-FFF2-40B4-BE49-F238E27FC236}">
                <a16:creationId xmlns:a16="http://schemas.microsoft.com/office/drawing/2014/main" id="{0DEA6391-B4BC-44D4-8A95-055FDD4F8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24493" y="219106"/>
            <a:ext cx="6618882" cy="6316133"/>
          </a:xfrm>
          <a:prstGeom prst="rect">
            <a:avLst/>
          </a:prstGeom>
        </p:spPr>
      </p:pic>
      <p:pic>
        <p:nvPicPr>
          <p:cNvPr id="4" name="Picture 3" descr="A picture containing text, table, console table, picture frame&#10;&#10;Description automatically generated">
            <a:extLst>
              <a:ext uri="{FF2B5EF4-FFF2-40B4-BE49-F238E27FC236}">
                <a16:creationId xmlns:a16="http://schemas.microsoft.com/office/drawing/2014/main" id="{0354C9F1-4831-45EA-BA13-6C442030A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75605">
            <a:off x="891165" y="784602"/>
            <a:ext cx="4539864" cy="3549385"/>
          </a:xfrm>
          <a:prstGeom prst="rect">
            <a:avLst/>
          </a:prstGeom>
        </p:spPr>
      </p:pic>
      <p:sp>
        <p:nvSpPr>
          <p:cNvPr id="8" name="TextBox 7">
            <a:extLst>
              <a:ext uri="{FF2B5EF4-FFF2-40B4-BE49-F238E27FC236}">
                <a16:creationId xmlns:a16="http://schemas.microsoft.com/office/drawing/2014/main" id="{BFCDAD1E-9130-4A19-9D35-6319D3ACA7D6}"/>
              </a:ext>
            </a:extLst>
          </p:cNvPr>
          <p:cNvSpPr txBox="1"/>
          <p:nvPr/>
        </p:nvSpPr>
        <p:spPr>
          <a:xfrm rot="20946046">
            <a:off x="1653130" y="2140263"/>
            <a:ext cx="298531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3F48CC"/>
                </a:solidFill>
                <a:effectLst/>
                <a:uLnTx/>
                <a:uFillTx/>
                <a:latin typeface="Cavolini" panose="03000502040302020204" pitchFamily="66" charset="0"/>
                <a:ea typeface="+mn-ea"/>
                <a:cs typeface="Cavolini" panose="03000502040302020204" pitchFamily="66" charset="0"/>
              </a:rPr>
              <a:t>Prayer</a:t>
            </a:r>
          </a:p>
        </p:txBody>
      </p:sp>
      <p:sp>
        <p:nvSpPr>
          <p:cNvPr id="6" name="TextBox 5">
            <a:extLst>
              <a:ext uri="{FF2B5EF4-FFF2-40B4-BE49-F238E27FC236}">
                <a16:creationId xmlns:a16="http://schemas.microsoft.com/office/drawing/2014/main" id="{C66A674F-94C5-4877-8F8D-F4B1D412EB9C}"/>
              </a:ext>
            </a:extLst>
          </p:cNvPr>
          <p:cNvSpPr txBox="1"/>
          <p:nvPr/>
        </p:nvSpPr>
        <p:spPr>
          <a:xfrm rot="-60000">
            <a:off x="6999884" y="845134"/>
            <a:ext cx="4099034" cy="5386090"/>
          </a:xfrm>
          <a:prstGeom prst="rect">
            <a:avLst/>
          </a:prstGeom>
          <a:noFill/>
        </p:spPr>
        <p:txBody>
          <a:bodyPr wrap="square">
            <a:spAutoFit/>
          </a:bodyPr>
          <a:lstStyle/>
          <a:p>
            <a:r>
              <a:rPr lang="en-GB" sz="2800" b="1" dirty="0">
                <a:solidFill>
                  <a:srgbClr val="3F48CC"/>
                </a:solidFill>
                <a:latin typeface="Cavolini" panose="03000502040302020204" pitchFamily="66" charset="0"/>
                <a:cs typeface="Cavolini" panose="03000502040302020204" pitchFamily="66" charset="0"/>
              </a:rPr>
              <a:t>Lord,</a:t>
            </a:r>
          </a:p>
          <a:p>
            <a:endParaRPr lang="en-GB" sz="800" b="1" dirty="0">
              <a:solidFill>
                <a:srgbClr val="3F48CC"/>
              </a:solidFill>
              <a:latin typeface="Cavolini" panose="03000502040302020204" pitchFamily="66" charset="0"/>
              <a:cs typeface="Cavolini" panose="03000502040302020204" pitchFamily="66" charset="0"/>
            </a:endParaRPr>
          </a:p>
          <a:p>
            <a:r>
              <a:rPr lang="en-GB" sz="2800" b="1" dirty="0">
                <a:solidFill>
                  <a:srgbClr val="3F48CC"/>
                </a:solidFill>
                <a:latin typeface="Cavolini" panose="03000502040302020204" pitchFamily="66" charset="0"/>
                <a:cs typeface="Cavolini" panose="03000502040302020204" pitchFamily="66" charset="0"/>
              </a:rPr>
              <a:t>We know that it is not enough just to say good words but also to do things to help people in need.</a:t>
            </a:r>
          </a:p>
          <a:p>
            <a:r>
              <a:rPr lang="en-GB" sz="2800" b="1" dirty="0">
                <a:solidFill>
                  <a:srgbClr val="3F48CC"/>
                </a:solidFill>
                <a:latin typeface="Cavolini" panose="03000502040302020204" pitchFamily="66" charset="0"/>
                <a:cs typeface="Cavolini" panose="03000502040302020204" pitchFamily="66" charset="0"/>
              </a:rPr>
              <a:t>Guide us to choose the right things to do so that our </a:t>
            </a:r>
            <a:br>
              <a:rPr lang="en-GB" sz="2800" b="1" dirty="0">
                <a:solidFill>
                  <a:srgbClr val="3F48CC"/>
                </a:solidFill>
                <a:latin typeface="Cavolini" panose="03000502040302020204" pitchFamily="66" charset="0"/>
                <a:cs typeface="Cavolini" panose="03000502040302020204" pitchFamily="66" charset="0"/>
              </a:rPr>
            </a:br>
            <a:r>
              <a:rPr lang="en-GB" sz="2800" b="1" dirty="0">
                <a:solidFill>
                  <a:srgbClr val="3F48CC"/>
                </a:solidFill>
                <a:latin typeface="Cavolini" panose="03000502040302020204" pitchFamily="66" charset="0"/>
                <a:cs typeface="Cavolini" panose="03000502040302020204" pitchFamily="66" charset="0"/>
              </a:rPr>
              <a:t>good words will come to life.</a:t>
            </a:r>
          </a:p>
          <a:p>
            <a:r>
              <a:rPr lang="en-GB" sz="2800" b="1" dirty="0">
                <a:solidFill>
                  <a:srgbClr val="3F48CC"/>
                </a:solidFill>
                <a:latin typeface="Cavolini" panose="03000502040302020204" pitchFamily="66" charset="0"/>
                <a:cs typeface="Cavolini" panose="03000502040302020204" pitchFamily="66" charset="0"/>
              </a:rPr>
              <a:t>                       Amen</a:t>
            </a:r>
            <a:endParaRPr lang="en-GB" sz="48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821049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table, console table, picture frame&#10;&#10;Description automatically generated">
            <a:extLst>
              <a:ext uri="{FF2B5EF4-FFF2-40B4-BE49-F238E27FC236}">
                <a16:creationId xmlns:a16="http://schemas.microsoft.com/office/drawing/2014/main" id="{E39C85A0-40C2-4085-905D-98CA6C38D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203" y="504417"/>
            <a:ext cx="9621593" cy="5849166"/>
          </a:xfrm>
          <a:prstGeom prst="rect">
            <a:avLst/>
          </a:prstGeom>
        </p:spPr>
      </p:pic>
      <p:sp>
        <p:nvSpPr>
          <p:cNvPr id="4" name="TextBox 3">
            <a:extLst>
              <a:ext uri="{FF2B5EF4-FFF2-40B4-BE49-F238E27FC236}">
                <a16:creationId xmlns:a16="http://schemas.microsoft.com/office/drawing/2014/main" id="{3F187173-7BF8-4DF2-B330-E695CC747E4D}"/>
              </a:ext>
            </a:extLst>
          </p:cNvPr>
          <p:cNvSpPr txBox="1"/>
          <p:nvPr/>
        </p:nvSpPr>
        <p:spPr>
          <a:xfrm rot="-60000">
            <a:off x="2471547" y="2164480"/>
            <a:ext cx="7928172" cy="2308324"/>
          </a:xfrm>
          <a:prstGeom prst="rect">
            <a:avLst/>
          </a:prstGeom>
          <a:noFill/>
        </p:spPr>
        <p:txBody>
          <a:bodyPr wrap="square">
            <a:spAutoFit/>
          </a:bodyPr>
          <a:lstStyle/>
          <a:p>
            <a:r>
              <a:rPr lang="en-GB" sz="4800" b="1" dirty="0">
                <a:solidFill>
                  <a:srgbClr val="3F48CC"/>
                </a:solidFill>
                <a:latin typeface="Cavolini" panose="03000502040302020204" pitchFamily="66" charset="0"/>
                <a:cs typeface="Cavolini" panose="03000502040302020204" pitchFamily="66" charset="0"/>
              </a:rPr>
              <a:t>Peace be to our whole community, and love with faith, from God</a:t>
            </a:r>
          </a:p>
        </p:txBody>
      </p:sp>
      <p:pic>
        <p:nvPicPr>
          <p:cNvPr id="3" name="Picture 2">
            <a:extLst>
              <a:ext uri="{FF2B5EF4-FFF2-40B4-BE49-F238E27FC236}">
                <a16:creationId xmlns:a16="http://schemas.microsoft.com/office/drawing/2014/main" id="{E9E1B2D0-2986-4651-9B17-D90D4ADE579B}"/>
              </a:ext>
            </a:extLst>
          </p:cNvPr>
          <p:cNvPicPr>
            <a:picLocks noChangeAspect="1"/>
          </p:cNvPicPr>
          <p:nvPr/>
        </p:nvPicPr>
        <p:blipFill>
          <a:blip r:embed="rId4"/>
          <a:stretch>
            <a:fillRect/>
          </a:stretch>
        </p:blipFill>
        <p:spPr>
          <a:xfrm>
            <a:off x="9862077" y="6478773"/>
            <a:ext cx="2298391" cy="317019"/>
          </a:xfrm>
          <a:prstGeom prst="rect">
            <a:avLst/>
          </a:prstGeom>
        </p:spPr>
      </p:pic>
    </p:spTree>
    <p:extLst>
      <p:ext uri="{BB962C8B-B14F-4D97-AF65-F5344CB8AC3E}">
        <p14:creationId xmlns:p14="http://schemas.microsoft.com/office/powerpoint/2010/main" val="3671432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C83AC8E-ADB1-468E-8940-143D6834A401}"/>
              </a:ext>
            </a:extLst>
          </p:cNvPr>
          <p:cNvSpPr txBox="1"/>
          <p:nvPr/>
        </p:nvSpPr>
        <p:spPr>
          <a:xfrm>
            <a:off x="4698124" y="495329"/>
            <a:ext cx="6731875"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3F48CC"/>
                </a:solidFill>
                <a:effectLst/>
                <a:uLnTx/>
                <a:uFillTx/>
                <a:latin typeface="Cavolini" panose="03000502040302020204" pitchFamily="66" charset="0"/>
                <a:ea typeface="+mn-ea"/>
                <a:cs typeface="Cavolini" panose="03000502040302020204" pitchFamily="66" charset="0"/>
              </a:rPr>
              <a:t>Letters from long ago…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3F48CC"/>
              </a:solidFill>
              <a:effectLst/>
              <a:uLnTx/>
              <a:uFillTx/>
              <a:latin typeface="Cavolini" panose="03000502040302020204" pitchFamily="66" charset="0"/>
              <a:ea typeface="+mn-ea"/>
              <a:cs typeface="Cavolini" panose="0300050204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3F48CC"/>
              </a:solidFill>
              <a:effectLst/>
              <a:uLnTx/>
              <a:uFillTx/>
              <a:latin typeface="Cavolini" panose="03000502040302020204" pitchFamily="66" charset="0"/>
              <a:ea typeface="+mn-ea"/>
              <a:cs typeface="Cavolini" panose="03000502040302020204" pitchFamily="66"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3F48CC"/>
                </a:solidFill>
                <a:effectLst/>
                <a:uLnTx/>
                <a:uFillTx/>
                <a:latin typeface="Cavolini" panose="03000502040302020204" pitchFamily="66" charset="0"/>
                <a:ea typeface="+mn-ea"/>
                <a:cs typeface="Cavolini" panose="03000502040302020204" pitchFamily="66" charset="0"/>
              </a:rPr>
              <a:t>Some words from John</a:t>
            </a:r>
          </a:p>
        </p:txBody>
      </p:sp>
      <p:pic>
        <p:nvPicPr>
          <p:cNvPr id="2" name="Picture 1">
            <a:extLst>
              <a:ext uri="{FF2B5EF4-FFF2-40B4-BE49-F238E27FC236}">
                <a16:creationId xmlns:a16="http://schemas.microsoft.com/office/drawing/2014/main" id="{54637C9C-F4C2-4520-9B39-709C4951462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brightnessContrast bright="-20000" contrast="-20000"/>
                    </a14:imgEffect>
                  </a14:imgLayer>
                </a14:imgProps>
              </a:ext>
            </a:extLst>
          </a:blip>
          <a:stretch>
            <a:fillRect/>
          </a:stretch>
        </p:blipFill>
        <p:spPr>
          <a:xfrm>
            <a:off x="404274" y="1829110"/>
            <a:ext cx="4293850" cy="4517181"/>
          </a:xfrm>
          <a:prstGeom prst="rect">
            <a:avLst/>
          </a:prstGeom>
        </p:spPr>
      </p:pic>
      <p:pic>
        <p:nvPicPr>
          <p:cNvPr id="4" name="Picture 3">
            <a:extLst>
              <a:ext uri="{FF2B5EF4-FFF2-40B4-BE49-F238E27FC236}">
                <a16:creationId xmlns:a16="http://schemas.microsoft.com/office/drawing/2014/main" id="{3A0AAAED-C7FD-4955-9BC1-1B061559237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040505" y="3221122"/>
            <a:ext cx="2926792" cy="3076245"/>
          </a:xfrm>
          <a:prstGeom prst="rect">
            <a:avLst/>
          </a:prstGeom>
        </p:spPr>
      </p:pic>
      <p:pic>
        <p:nvPicPr>
          <p:cNvPr id="3" name="Picture 2">
            <a:extLst>
              <a:ext uri="{FF2B5EF4-FFF2-40B4-BE49-F238E27FC236}">
                <a16:creationId xmlns:a16="http://schemas.microsoft.com/office/drawing/2014/main" id="{1E19275D-50CB-40B2-8F45-CD6E8D8D44B1}"/>
              </a:ext>
            </a:extLst>
          </p:cNvPr>
          <p:cNvPicPr>
            <a:picLocks noChangeAspect="1"/>
          </p:cNvPicPr>
          <p:nvPr/>
        </p:nvPicPr>
        <p:blipFill>
          <a:blip r:embed="rId7">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479660" y="4268026"/>
            <a:ext cx="1875757" cy="1971540"/>
          </a:xfrm>
          <a:prstGeom prst="rect">
            <a:avLst/>
          </a:prstGeom>
        </p:spPr>
      </p:pic>
      <p:pic>
        <p:nvPicPr>
          <p:cNvPr id="5" name="Picture 4">
            <a:extLst>
              <a:ext uri="{FF2B5EF4-FFF2-40B4-BE49-F238E27FC236}">
                <a16:creationId xmlns:a16="http://schemas.microsoft.com/office/drawing/2014/main" id="{B8B3472F-136A-4A89-9D00-EBA332585631}"/>
              </a:ext>
            </a:extLst>
          </p:cNvPr>
          <p:cNvPicPr>
            <a:picLocks noChangeAspect="1"/>
          </p:cNvPicPr>
          <p:nvPr/>
        </p:nvPicPr>
        <p:blipFill>
          <a:blip r:embed="rId8">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787086" y="4931340"/>
            <a:ext cx="1229371" cy="1292147"/>
          </a:xfrm>
          <a:prstGeom prst="rect">
            <a:avLst/>
          </a:prstGeom>
        </p:spPr>
      </p:pic>
      <p:pic>
        <p:nvPicPr>
          <p:cNvPr id="6" name="Picture 5">
            <a:extLst>
              <a:ext uri="{FF2B5EF4-FFF2-40B4-BE49-F238E27FC236}">
                <a16:creationId xmlns:a16="http://schemas.microsoft.com/office/drawing/2014/main" id="{42F990DA-C2EC-4DA0-A201-6934CA08372E}"/>
              </a:ext>
            </a:extLst>
          </p:cNvPr>
          <p:cNvPicPr>
            <a:picLocks noChangeAspect="1"/>
          </p:cNvPicPr>
          <p:nvPr/>
        </p:nvPicPr>
        <p:blipFill>
          <a:blip r:embed="rId9"/>
          <a:stretch>
            <a:fillRect/>
          </a:stretch>
        </p:blipFill>
        <p:spPr>
          <a:xfrm>
            <a:off x="9692225" y="6346291"/>
            <a:ext cx="2298391" cy="317019"/>
          </a:xfrm>
          <a:prstGeom prst="rect">
            <a:avLst/>
          </a:prstGeom>
        </p:spPr>
      </p:pic>
    </p:spTree>
    <p:extLst>
      <p:ext uri="{BB962C8B-B14F-4D97-AF65-F5344CB8AC3E}">
        <p14:creationId xmlns:p14="http://schemas.microsoft.com/office/powerpoint/2010/main" val="410672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 console table, picture frame&#10;&#10;Description automatically generated">
            <a:extLst>
              <a:ext uri="{FF2B5EF4-FFF2-40B4-BE49-F238E27FC236}">
                <a16:creationId xmlns:a16="http://schemas.microsoft.com/office/drawing/2014/main" id="{43420E44-4790-4930-A814-23C7B193A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17" y="-169333"/>
            <a:ext cx="11693350" cy="6722533"/>
          </a:xfrm>
          <a:prstGeom prst="rect">
            <a:avLst/>
          </a:prstGeom>
        </p:spPr>
      </p:pic>
      <p:sp>
        <p:nvSpPr>
          <p:cNvPr id="4" name="TextBox 3">
            <a:extLst>
              <a:ext uri="{FF2B5EF4-FFF2-40B4-BE49-F238E27FC236}">
                <a16:creationId xmlns:a16="http://schemas.microsoft.com/office/drawing/2014/main" id="{3F187173-7BF8-4DF2-B330-E695CC747E4D}"/>
              </a:ext>
            </a:extLst>
          </p:cNvPr>
          <p:cNvSpPr txBox="1"/>
          <p:nvPr/>
        </p:nvSpPr>
        <p:spPr>
          <a:xfrm rot="-60000">
            <a:off x="1355834" y="1263513"/>
            <a:ext cx="9569669" cy="4647426"/>
          </a:xfrm>
          <a:prstGeom prst="rect">
            <a:avLst/>
          </a:prstGeom>
          <a:noFill/>
        </p:spPr>
        <p:txBody>
          <a:bodyPr wrap="square">
            <a:spAutoFit/>
          </a:bodyPr>
          <a:lstStyle/>
          <a:p>
            <a:r>
              <a:rPr lang="en-GB" sz="2800" b="1" dirty="0">
                <a:solidFill>
                  <a:srgbClr val="3F48CC"/>
                </a:solidFill>
                <a:effectLst/>
                <a:latin typeface="Cavolini" panose="03000502040302020204" pitchFamily="66" charset="0"/>
                <a:cs typeface="Cavolini" panose="03000502040302020204" pitchFamily="66" charset="0"/>
              </a:rPr>
              <a:t>My friends, what good is it for one of you to say that you have faith if your actions do not prove it? Can that faith save you? Suppose there are brothers or sisters who need clothes and don't have enough to eat. What good is there in your saying to them, “God bless you! Keep warm and eat well!”—if you don't give them the necessities of life? So it is with faith: if it is alone and includes no actions, then it is dead. </a:t>
            </a:r>
          </a:p>
          <a:p>
            <a:pPr algn="r"/>
            <a:r>
              <a:rPr lang="en-GB" sz="2000" i="1" dirty="0">
                <a:solidFill>
                  <a:srgbClr val="3F48CC"/>
                </a:solidFill>
                <a:effectLst/>
                <a:latin typeface="Cavolini" panose="03000502040302020204" pitchFamily="66" charset="0"/>
                <a:cs typeface="Cavolini" panose="03000502040302020204" pitchFamily="66" charset="0"/>
              </a:rPr>
              <a:t>James 2:14-17</a:t>
            </a:r>
          </a:p>
          <a:p>
            <a:pPr marL="0" marR="0">
              <a:spcBef>
                <a:spcPts val="0"/>
              </a:spcBef>
              <a:spcAft>
                <a:spcPts val="0"/>
              </a:spcAft>
            </a:pPr>
            <a:endParaRPr lang="en-GB" sz="2400" dirty="0">
              <a:effectLst/>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728947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4F19EE-4AF0-4D4F-A625-861F5553FC6D}"/>
              </a:ext>
            </a:extLst>
          </p:cNvPr>
          <p:cNvPicPr>
            <a:picLocks noChangeAspect="1"/>
          </p:cNvPicPr>
          <p:nvPr/>
        </p:nvPicPr>
        <p:blipFill>
          <a:blip r:embed="rId2"/>
          <a:stretch>
            <a:fillRect/>
          </a:stretch>
        </p:blipFill>
        <p:spPr>
          <a:xfrm>
            <a:off x="11436" y="1"/>
            <a:ext cx="12169127" cy="6858000"/>
          </a:xfrm>
          <a:prstGeom prst="rect">
            <a:avLst/>
          </a:prstGeom>
        </p:spPr>
      </p:pic>
      <p:sp>
        <p:nvSpPr>
          <p:cNvPr id="4" name="TextBox 3">
            <a:extLst>
              <a:ext uri="{FF2B5EF4-FFF2-40B4-BE49-F238E27FC236}">
                <a16:creationId xmlns:a16="http://schemas.microsoft.com/office/drawing/2014/main" id="{3F187173-7BF8-4DF2-B330-E695CC747E4D}"/>
              </a:ext>
            </a:extLst>
          </p:cNvPr>
          <p:cNvSpPr txBox="1"/>
          <p:nvPr/>
        </p:nvSpPr>
        <p:spPr>
          <a:xfrm>
            <a:off x="1775980" y="1595747"/>
            <a:ext cx="3579048" cy="29238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3F48CC"/>
                </a:solidFill>
                <a:effectLst/>
                <a:uLnTx/>
                <a:uFillTx/>
                <a:latin typeface="Cavolini" panose="03000502040302020204" pitchFamily="66" charset="0"/>
                <a:ea typeface="+mn-ea"/>
                <a:cs typeface="Cavolini" panose="03000502040302020204" pitchFamily="66" charset="0"/>
              </a:rPr>
              <a:t>What did the reading make us think?</a:t>
            </a:r>
            <a:br>
              <a:rPr kumimoji="0" lang="en-GB" sz="4800" b="1" i="0" u="none" strike="noStrike" kern="1200" cap="none" spc="0" normalizeH="0" baseline="0" noProof="0" dirty="0">
                <a:ln>
                  <a:noFill/>
                </a:ln>
                <a:solidFill>
                  <a:srgbClr val="3F48CC"/>
                </a:solidFill>
                <a:effectLst/>
                <a:uLnTx/>
                <a:uFillTx/>
                <a:latin typeface="Cavolini" panose="03000502040302020204" pitchFamily="66" charset="0"/>
                <a:ea typeface="+mn-ea"/>
                <a:cs typeface="Cavolini" panose="03000502040302020204" pitchFamily="66" charset="0"/>
              </a:rPr>
            </a:br>
            <a:endParaRPr kumimoji="0" lang="en-GB" sz="2400" b="1" i="0" u="none" strike="noStrike" kern="1200" cap="none" spc="0" normalizeH="0" baseline="0" noProof="0" dirty="0">
              <a:ln>
                <a:noFill/>
              </a:ln>
              <a:solidFill>
                <a:srgbClr val="3F48CC"/>
              </a:solidFill>
              <a:effectLst/>
              <a:uLnTx/>
              <a:uFillTx/>
              <a:latin typeface="Cavolini" panose="03000502040302020204" pitchFamily="66" charset="0"/>
              <a:ea typeface="+mn-ea"/>
              <a:cs typeface="Cavolini" panose="03000502040302020204" pitchFamily="66" charset="0"/>
            </a:endParaRPr>
          </a:p>
        </p:txBody>
      </p:sp>
      <p:sp>
        <p:nvSpPr>
          <p:cNvPr id="9" name="TextBox 8">
            <a:extLst>
              <a:ext uri="{FF2B5EF4-FFF2-40B4-BE49-F238E27FC236}">
                <a16:creationId xmlns:a16="http://schemas.microsoft.com/office/drawing/2014/main" id="{FD7A4BC1-E3DF-4A00-8CC4-D04415F9FAFB}"/>
              </a:ext>
            </a:extLst>
          </p:cNvPr>
          <p:cNvSpPr txBox="1"/>
          <p:nvPr/>
        </p:nvSpPr>
        <p:spPr>
          <a:xfrm>
            <a:off x="7603515" y="2994622"/>
            <a:ext cx="4282467"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3F48CC"/>
                </a:solidFill>
                <a:effectLst/>
                <a:uLnTx/>
                <a:uFillTx/>
                <a:latin typeface="Cavolini" panose="03000502040302020204" pitchFamily="66" charset="0"/>
                <a:ea typeface="+mn-ea"/>
                <a:cs typeface="Cavolini" panose="03000502040302020204" pitchFamily="66" charset="0"/>
              </a:rPr>
              <a:t>Were there any words that were difficult to understand?</a:t>
            </a:r>
          </a:p>
        </p:txBody>
      </p:sp>
    </p:spTree>
    <p:extLst>
      <p:ext uri="{BB962C8B-B14F-4D97-AF65-F5344CB8AC3E}">
        <p14:creationId xmlns:p14="http://schemas.microsoft.com/office/powerpoint/2010/main" val="3185007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53400E-ABAF-4208-A202-DBDF25C78F95}"/>
              </a:ext>
            </a:extLst>
          </p:cNvPr>
          <p:cNvPicPr>
            <a:picLocks noChangeAspect="1"/>
          </p:cNvPicPr>
          <p:nvPr/>
        </p:nvPicPr>
        <p:blipFill>
          <a:blip r:embed="rId3"/>
          <a:stretch>
            <a:fillRect/>
          </a:stretch>
        </p:blipFill>
        <p:spPr>
          <a:xfrm>
            <a:off x="12191" y="0"/>
            <a:ext cx="12167617" cy="6858000"/>
          </a:xfrm>
          <a:prstGeom prst="rect">
            <a:avLst/>
          </a:prstGeom>
        </p:spPr>
      </p:pic>
      <p:sp>
        <p:nvSpPr>
          <p:cNvPr id="4" name="TextBox 3">
            <a:extLst>
              <a:ext uri="{FF2B5EF4-FFF2-40B4-BE49-F238E27FC236}">
                <a16:creationId xmlns:a16="http://schemas.microsoft.com/office/drawing/2014/main" id="{3F187173-7BF8-4DF2-B330-E695CC747E4D}"/>
              </a:ext>
            </a:extLst>
          </p:cNvPr>
          <p:cNvSpPr txBox="1"/>
          <p:nvPr/>
        </p:nvSpPr>
        <p:spPr>
          <a:xfrm>
            <a:off x="1224951" y="1027636"/>
            <a:ext cx="3985106" cy="4462760"/>
          </a:xfrm>
          <a:prstGeom prst="rect">
            <a:avLst/>
          </a:prstGeom>
          <a:noFill/>
        </p:spPr>
        <p:txBody>
          <a:bodyPr wrap="square">
            <a:spAutoFit/>
          </a:bodyPr>
          <a:lstStyle/>
          <a:p>
            <a:r>
              <a:rPr lang="en-GB" sz="3600" b="1" dirty="0">
                <a:solidFill>
                  <a:srgbClr val="3F48CC"/>
                </a:solidFill>
                <a:latin typeface="Cavolini" panose="03000502040302020204" pitchFamily="66" charset="0"/>
                <a:cs typeface="Cavolini" panose="03000502040302020204" pitchFamily="66" charset="0"/>
              </a:rPr>
              <a:t>Thinkabouts:</a:t>
            </a:r>
          </a:p>
          <a:p>
            <a:endParaRPr lang="en-GB" sz="3600" b="1" dirty="0">
              <a:solidFill>
                <a:srgbClr val="3F48CC"/>
              </a:solidFill>
              <a:latin typeface="Cavolini" panose="03000502040302020204" pitchFamily="66" charset="0"/>
              <a:cs typeface="Cavolini" panose="03000502040302020204" pitchFamily="66" charset="0"/>
            </a:endParaRPr>
          </a:p>
          <a:p>
            <a:r>
              <a:rPr lang="en-GB" sz="3600" b="1" dirty="0">
                <a:solidFill>
                  <a:srgbClr val="3F48CC"/>
                </a:solidFill>
                <a:latin typeface="Cavolini" panose="03000502040302020204" pitchFamily="66" charset="0"/>
                <a:cs typeface="Cavolini" panose="03000502040302020204" pitchFamily="66" charset="0"/>
              </a:rPr>
              <a:t>One of the things that James writes about is action..</a:t>
            </a:r>
          </a:p>
          <a:p>
            <a:endParaRPr lang="en-GB" sz="3200" b="1" dirty="0">
              <a:latin typeface="Cavolini" panose="03000502040302020204" pitchFamily="66" charset="0"/>
              <a:cs typeface="Cavolini" panose="03000502040302020204" pitchFamily="66" charset="0"/>
            </a:endParaRPr>
          </a:p>
        </p:txBody>
      </p:sp>
      <p:sp>
        <p:nvSpPr>
          <p:cNvPr id="5" name="TextBox 4">
            <a:extLst>
              <a:ext uri="{FF2B5EF4-FFF2-40B4-BE49-F238E27FC236}">
                <a16:creationId xmlns:a16="http://schemas.microsoft.com/office/drawing/2014/main" id="{AEDF4B3E-31D9-41F5-844B-AA55B5BA9BD3}"/>
              </a:ext>
            </a:extLst>
          </p:cNvPr>
          <p:cNvSpPr txBox="1"/>
          <p:nvPr/>
        </p:nvSpPr>
        <p:spPr>
          <a:xfrm rot="-120000">
            <a:off x="6861174" y="2310110"/>
            <a:ext cx="4188288" cy="3570208"/>
          </a:xfrm>
          <a:prstGeom prst="rect">
            <a:avLst/>
          </a:prstGeom>
          <a:noFill/>
        </p:spPr>
        <p:txBody>
          <a:bodyPr wrap="square">
            <a:spAutoFit/>
          </a:bodyPr>
          <a:lstStyle/>
          <a:p>
            <a:pPr algn="r"/>
            <a:r>
              <a:rPr lang="en-GB" sz="3600" b="1" dirty="0">
                <a:solidFill>
                  <a:srgbClr val="3F48CC"/>
                </a:solidFill>
                <a:latin typeface="Cavolini" panose="03000502040302020204" pitchFamily="66" charset="0"/>
                <a:cs typeface="Cavolini" panose="03000502040302020204" pitchFamily="66" charset="0"/>
              </a:rPr>
              <a:t>What </a:t>
            </a:r>
            <a:br>
              <a:rPr lang="en-GB" sz="3600" b="1" dirty="0">
                <a:solidFill>
                  <a:srgbClr val="3F48CC"/>
                </a:solidFill>
                <a:latin typeface="Cavolini" panose="03000502040302020204" pitchFamily="66" charset="0"/>
                <a:cs typeface="Cavolini" panose="03000502040302020204" pitchFamily="66" charset="0"/>
              </a:rPr>
            </a:br>
            <a:r>
              <a:rPr lang="en-GB" sz="3600" b="1" dirty="0">
                <a:solidFill>
                  <a:srgbClr val="3F48CC"/>
                </a:solidFill>
                <a:latin typeface="Cavolini" panose="03000502040302020204" pitchFamily="66" charset="0"/>
                <a:cs typeface="Cavolini" panose="03000502040302020204" pitchFamily="66" charset="0"/>
              </a:rPr>
              <a:t>sorts of action do you think that James means?</a:t>
            </a:r>
          </a:p>
          <a:p>
            <a:pPr algn="r"/>
            <a:br>
              <a:rPr lang="en-GB" sz="1000" b="1" dirty="0">
                <a:solidFill>
                  <a:srgbClr val="3F48CC"/>
                </a:solidFill>
                <a:latin typeface="Cavolini" panose="03000502040302020204" pitchFamily="66" charset="0"/>
                <a:cs typeface="Cavolini" panose="03000502040302020204" pitchFamily="66" charset="0"/>
              </a:rPr>
            </a:br>
            <a:r>
              <a:rPr lang="en-GB" sz="3600" b="1" dirty="0">
                <a:solidFill>
                  <a:srgbClr val="3F48CC"/>
                </a:solidFill>
                <a:latin typeface="Cavolini" panose="03000502040302020204" pitchFamily="66" charset="0"/>
                <a:cs typeface="Cavolini" panose="03000502040302020204" pitchFamily="66" charset="0"/>
              </a:rPr>
              <a:t>Let’s look again</a:t>
            </a:r>
          </a:p>
        </p:txBody>
      </p:sp>
    </p:spTree>
    <p:extLst>
      <p:ext uri="{BB962C8B-B14F-4D97-AF65-F5344CB8AC3E}">
        <p14:creationId xmlns:p14="http://schemas.microsoft.com/office/powerpoint/2010/main" val="1444338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 console table, picture frame&#10;&#10;Description automatically generated">
            <a:extLst>
              <a:ext uri="{FF2B5EF4-FFF2-40B4-BE49-F238E27FC236}">
                <a16:creationId xmlns:a16="http://schemas.microsoft.com/office/drawing/2014/main" id="{B1785323-11A6-4A0F-820E-ED2499433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
            <a:off x="304800" y="-91590"/>
            <a:ext cx="11887199" cy="6695590"/>
          </a:xfrm>
          <a:prstGeom prst="rect">
            <a:avLst/>
          </a:prstGeom>
        </p:spPr>
      </p:pic>
      <p:sp>
        <p:nvSpPr>
          <p:cNvPr id="4" name="TextBox 3">
            <a:extLst>
              <a:ext uri="{FF2B5EF4-FFF2-40B4-BE49-F238E27FC236}">
                <a16:creationId xmlns:a16="http://schemas.microsoft.com/office/drawing/2014/main" id="{3F187173-7BF8-4DF2-B330-E695CC747E4D}"/>
              </a:ext>
            </a:extLst>
          </p:cNvPr>
          <p:cNvSpPr txBox="1"/>
          <p:nvPr/>
        </p:nvSpPr>
        <p:spPr>
          <a:xfrm rot="-60000">
            <a:off x="1355834" y="1263513"/>
            <a:ext cx="9569669" cy="4647426"/>
          </a:xfrm>
          <a:prstGeom prst="rect">
            <a:avLst/>
          </a:prstGeom>
          <a:noFill/>
        </p:spPr>
        <p:txBody>
          <a:bodyPr wrap="square">
            <a:spAutoFit/>
          </a:bodyPr>
          <a:lstStyle/>
          <a:p>
            <a:r>
              <a:rPr lang="en-GB" sz="2800" b="1" dirty="0">
                <a:solidFill>
                  <a:srgbClr val="3F48CC"/>
                </a:solidFill>
                <a:effectLst/>
                <a:latin typeface="Cavolini" panose="03000502040302020204" pitchFamily="66" charset="0"/>
                <a:cs typeface="Cavolini" panose="03000502040302020204" pitchFamily="66" charset="0"/>
              </a:rPr>
              <a:t>My friends, what good is it for one of you to say that you have faith if your actions do not prove it? Can that faith save you? Suppose there are brothers or sisters who need clothes and don't have enough to eat. What good is there in your saying to them, “God bless you! Keep warm and eat well!”—if you don't give them the necessities of life? So it is with faith: if it is alone and includes no actions, then it is dead. </a:t>
            </a:r>
          </a:p>
          <a:p>
            <a:pPr algn="r"/>
            <a:r>
              <a:rPr lang="en-GB" sz="2000" i="1" dirty="0">
                <a:solidFill>
                  <a:srgbClr val="3F48CC"/>
                </a:solidFill>
                <a:effectLst/>
                <a:latin typeface="Cavolini" panose="03000502040302020204" pitchFamily="66" charset="0"/>
                <a:cs typeface="Cavolini" panose="03000502040302020204" pitchFamily="66" charset="0"/>
              </a:rPr>
              <a:t>James 2:14-17</a:t>
            </a:r>
          </a:p>
          <a:p>
            <a:pPr marL="0" marR="0">
              <a:spcBef>
                <a:spcPts val="0"/>
              </a:spcBef>
              <a:spcAft>
                <a:spcPts val="0"/>
              </a:spcAft>
            </a:pPr>
            <a:endParaRPr lang="en-GB" sz="2400" dirty="0">
              <a:effectLst/>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472246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7A8F88-4D1E-40AE-B289-6E356C18D18E}"/>
              </a:ext>
            </a:extLst>
          </p:cNvPr>
          <p:cNvPicPr>
            <a:picLocks noChangeAspect="1"/>
          </p:cNvPicPr>
          <p:nvPr/>
        </p:nvPicPr>
        <p:blipFill>
          <a:blip r:embed="rId3"/>
          <a:stretch>
            <a:fillRect/>
          </a:stretch>
        </p:blipFill>
        <p:spPr>
          <a:xfrm>
            <a:off x="296398" y="225924"/>
            <a:ext cx="5647201" cy="5642014"/>
          </a:xfrm>
          <a:prstGeom prst="rect">
            <a:avLst/>
          </a:prstGeom>
        </p:spPr>
      </p:pic>
      <p:sp>
        <p:nvSpPr>
          <p:cNvPr id="4" name="TextBox 3">
            <a:extLst>
              <a:ext uri="{FF2B5EF4-FFF2-40B4-BE49-F238E27FC236}">
                <a16:creationId xmlns:a16="http://schemas.microsoft.com/office/drawing/2014/main" id="{3F187173-7BF8-4DF2-B330-E695CC747E4D}"/>
              </a:ext>
            </a:extLst>
          </p:cNvPr>
          <p:cNvSpPr txBox="1"/>
          <p:nvPr/>
        </p:nvSpPr>
        <p:spPr>
          <a:xfrm rot="-120000">
            <a:off x="1109876" y="1027120"/>
            <a:ext cx="3925615" cy="4031873"/>
          </a:xfrm>
          <a:prstGeom prst="rect">
            <a:avLst/>
          </a:prstGeom>
          <a:noFill/>
        </p:spPr>
        <p:txBody>
          <a:bodyPr wrap="square">
            <a:spAutoFit/>
          </a:bodyPr>
          <a:lstStyle/>
          <a:p>
            <a:r>
              <a:rPr lang="en-GB" sz="4000" b="1" dirty="0">
                <a:solidFill>
                  <a:srgbClr val="3F48CC"/>
                </a:solidFill>
                <a:latin typeface="Cavolini" panose="03000502040302020204" pitchFamily="66" charset="0"/>
                <a:cs typeface="Cavolini" panose="03000502040302020204" pitchFamily="66" charset="0"/>
              </a:rPr>
              <a:t>Wonderings: </a:t>
            </a:r>
          </a:p>
          <a:p>
            <a:endParaRPr lang="en-GB" sz="1600" b="1" dirty="0">
              <a:solidFill>
                <a:srgbClr val="3F48CC"/>
              </a:solidFill>
              <a:latin typeface="Cavolini" panose="03000502040302020204" pitchFamily="66" charset="0"/>
              <a:cs typeface="Cavolini" panose="03000502040302020204" pitchFamily="66" charset="0"/>
            </a:endParaRPr>
          </a:p>
          <a:p>
            <a:r>
              <a:rPr lang="en-GB" sz="4000" b="1" dirty="0">
                <a:solidFill>
                  <a:srgbClr val="3F48CC"/>
                </a:solidFill>
                <a:latin typeface="Cavolini" panose="03000502040302020204" pitchFamily="66" charset="0"/>
                <a:cs typeface="Cavolini" panose="03000502040302020204" pitchFamily="66" charset="0"/>
              </a:rPr>
              <a:t>What sorts of actions do people of faith take today?</a:t>
            </a:r>
          </a:p>
        </p:txBody>
      </p:sp>
      <p:pic>
        <p:nvPicPr>
          <p:cNvPr id="3" name="Picture 2">
            <a:extLst>
              <a:ext uri="{FF2B5EF4-FFF2-40B4-BE49-F238E27FC236}">
                <a16:creationId xmlns:a16="http://schemas.microsoft.com/office/drawing/2014/main" id="{D1F184D2-82D4-40C5-99F7-9860EE9380A6}"/>
              </a:ext>
            </a:extLst>
          </p:cNvPr>
          <p:cNvPicPr>
            <a:picLocks noChangeAspect="1"/>
          </p:cNvPicPr>
          <p:nvPr/>
        </p:nvPicPr>
        <p:blipFill>
          <a:blip r:embed="rId4"/>
          <a:stretch>
            <a:fillRect/>
          </a:stretch>
        </p:blipFill>
        <p:spPr>
          <a:xfrm>
            <a:off x="6822832" y="1236064"/>
            <a:ext cx="4918552" cy="4918552"/>
          </a:xfrm>
          <a:prstGeom prst="rect">
            <a:avLst/>
          </a:prstGeom>
        </p:spPr>
      </p:pic>
      <p:sp>
        <p:nvSpPr>
          <p:cNvPr id="11" name="TextBox 10">
            <a:extLst>
              <a:ext uri="{FF2B5EF4-FFF2-40B4-BE49-F238E27FC236}">
                <a16:creationId xmlns:a16="http://schemas.microsoft.com/office/drawing/2014/main" id="{BF6D1E86-EE08-49C3-A83B-A0D3D63226BE}"/>
              </a:ext>
            </a:extLst>
          </p:cNvPr>
          <p:cNvSpPr txBox="1"/>
          <p:nvPr/>
        </p:nvSpPr>
        <p:spPr>
          <a:xfrm>
            <a:off x="7543065" y="2309028"/>
            <a:ext cx="3608219" cy="2554545"/>
          </a:xfrm>
          <a:prstGeom prst="rect">
            <a:avLst/>
          </a:prstGeom>
          <a:noFill/>
        </p:spPr>
        <p:txBody>
          <a:bodyPr wrap="square">
            <a:spAutoFit/>
          </a:bodyPr>
          <a:lstStyle/>
          <a:p>
            <a:r>
              <a:rPr lang="en-GB" sz="4000" b="1" dirty="0">
                <a:solidFill>
                  <a:srgbClr val="3F48CC"/>
                </a:solidFill>
                <a:latin typeface="Cavolini" panose="03000502040302020204" pitchFamily="66" charset="0"/>
                <a:cs typeface="Cavolini" panose="03000502040302020204" pitchFamily="66" charset="0"/>
              </a:rPr>
              <a:t>Lets look at some of the things that people do.</a:t>
            </a:r>
          </a:p>
        </p:txBody>
      </p:sp>
    </p:spTree>
    <p:extLst>
      <p:ext uri="{BB962C8B-B14F-4D97-AF65-F5344CB8AC3E}">
        <p14:creationId xmlns:p14="http://schemas.microsoft.com/office/powerpoint/2010/main" val="3933672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person&#10;&#10;Description automatically generated">
            <a:extLst>
              <a:ext uri="{FF2B5EF4-FFF2-40B4-BE49-F238E27FC236}">
                <a16:creationId xmlns:a16="http://schemas.microsoft.com/office/drawing/2014/main" id="{36F4C005-D0D8-4B97-951C-C390A0AF836B}"/>
              </a:ext>
            </a:extLst>
          </p:cNvPr>
          <p:cNvPicPr>
            <a:picLocks noChangeAspect="1"/>
          </p:cNvPicPr>
          <p:nvPr/>
        </p:nvPicPr>
        <p:blipFill rotWithShape="1">
          <a:blip r:embed="rId3">
            <a:extLst>
              <a:ext uri="{28A0092B-C50C-407E-A947-70E740481C1C}">
                <a14:useLocalDpi xmlns:a14="http://schemas.microsoft.com/office/drawing/2010/main" val="0"/>
              </a:ext>
            </a:extLst>
          </a:blip>
          <a:srcRect l="10053" r="11939" b="4979"/>
          <a:stretch/>
        </p:blipFill>
        <p:spPr>
          <a:xfrm>
            <a:off x="6702569" y="224141"/>
            <a:ext cx="4958862" cy="4026877"/>
          </a:xfrm>
          <a:prstGeom prst="rect">
            <a:avLst/>
          </a:prstGeom>
        </p:spPr>
      </p:pic>
      <p:pic>
        <p:nvPicPr>
          <p:cNvPr id="17" name="Picture 16" descr="A picture containing text, electronics, display, screenshot&#10;&#10;Description automatically generated">
            <a:extLst>
              <a:ext uri="{FF2B5EF4-FFF2-40B4-BE49-F238E27FC236}">
                <a16:creationId xmlns:a16="http://schemas.microsoft.com/office/drawing/2014/main" id="{F3EED584-C80C-4497-BF7E-454B1BC6FDBD}"/>
              </a:ext>
            </a:extLst>
          </p:cNvPr>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b="20315"/>
          <a:stretch/>
        </p:blipFill>
        <p:spPr>
          <a:xfrm>
            <a:off x="0" y="0"/>
            <a:ext cx="12029090" cy="6858000"/>
          </a:xfrm>
          <a:prstGeom prst="rect">
            <a:avLst/>
          </a:prstGeom>
        </p:spPr>
      </p:pic>
      <p:pic>
        <p:nvPicPr>
          <p:cNvPr id="5" name="Picture 4">
            <a:extLst>
              <a:ext uri="{FF2B5EF4-FFF2-40B4-BE49-F238E27FC236}">
                <a16:creationId xmlns:a16="http://schemas.microsoft.com/office/drawing/2014/main" id="{8EBABCAE-A971-4320-92D2-BAFE3F7B5F1D}"/>
              </a:ext>
            </a:extLst>
          </p:cNvPr>
          <p:cNvPicPr>
            <a:picLocks noChangeAspect="1"/>
          </p:cNvPicPr>
          <p:nvPr/>
        </p:nvPicPr>
        <p:blipFill rotWithShape="1">
          <a:blip r:embed="rId5"/>
          <a:srcRect l="3000" t="15316" r="77625" b="71344"/>
          <a:stretch/>
        </p:blipFill>
        <p:spPr>
          <a:xfrm>
            <a:off x="705765" y="5776485"/>
            <a:ext cx="2362200" cy="914400"/>
          </a:xfrm>
          <a:prstGeom prst="rect">
            <a:avLst/>
          </a:prstGeom>
        </p:spPr>
      </p:pic>
      <p:sp>
        <p:nvSpPr>
          <p:cNvPr id="6" name="TextBox 5">
            <a:extLst>
              <a:ext uri="{FF2B5EF4-FFF2-40B4-BE49-F238E27FC236}">
                <a16:creationId xmlns:a16="http://schemas.microsoft.com/office/drawing/2014/main" id="{2309B043-1CEC-4EB4-8ADC-33EEE8FCB5F6}"/>
              </a:ext>
            </a:extLst>
          </p:cNvPr>
          <p:cNvSpPr txBox="1"/>
          <p:nvPr/>
        </p:nvSpPr>
        <p:spPr>
          <a:xfrm>
            <a:off x="530569" y="295119"/>
            <a:ext cx="6063663" cy="4955203"/>
          </a:xfrm>
          <a:prstGeom prst="rect">
            <a:avLst/>
          </a:prstGeom>
          <a:noFill/>
        </p:spPr>
        <p:txBody>
          <a:bodyPr wrap="square" rtlCol="0">
            <a:spAutoFit/>
          </a:bodyPr>
          <a:lstStyle/>
          <a:p>
            <a:pPr algn="ctr"/>
            <a:r>
              <a:rPr lang="en-GB" sz="2400" b="1" dirty="0"/>
              <a:t>Our vision is to see people freed from poverty, living transformed lives, and fulfilling their God-given potential.</a:t>
            </a:r>
          </a:p>
          <a:p>
            <a:endParaRPr lang="en-GB" sz="800" dirty="0"/>
          </a:p>
          <a:p>
            <a:endParaRPr lang="en-GB" sz="800" dirty="0"/>
          </a:p>
          <a:p>
            <a:r>
              <a:rPr lang="en-GB" sz="2000" b="1" dirty="0"/>
              <a:t>Meeting emergency needs: </a:t>
            </a:r>
            <a:r>
              <a:rPr lang="en-GB" sz="2000" dirty="0"/>
              <a:t>We respond quickly to meet needs in crises and disasters.</a:t>
            </a:r>
          </a:p>
          <a:p>
            <a:r>
              <a:rPr lang="en-GB" sz="2000" b="1" dirty="0"/>
              <a:t>Mobilising churches: </a:t>
            </a:r>
            <a:r>
              <a:rPr lang="en-GB" sz="2000" dirty="0"/>
              <a:t>We empower and equip churches to help the development and transformation of communities.</a:t>
            </a:r>
          </a:p>
          <a:p>
            <a:r>
              <a:rPr lang="en-GB" sz="2000" b="1" dirty="0"/>
              <a:t>Transforming communities: </a:t>
            </a:r>
            <a:r>
              <a:rPr lang="en-GB" sz="2000" dirty="0"/>
              <a:t>We support communities to become resilient and work for a better future for themselves and others.</a:t>
            </a:r>
          </a:p>
          <a:p>
            <a:r>
              <a:rPr lang="en-GB" sz="2000" b="1" dirty="0"/>
              <a:t>Changing society: </a:t>
            </a:r>
            <a:r>
              <a:rPr lang="en-GB" sz="2000" dirty="0"/>
              <a:t>We Influence and change systems and policies so that the poorest communities can get what they need to thrive.</a:t>
            </a:r>
          </a:p>
          <a:p>
            <a:endParaRPr lang="en-GB" sz="800" dirty="0"/>
          </a:p>
        </p:txBody>
      </p:sp>
      <p:sp>
        <p:nvSpPr>
          <p:cNvPr id="7" name="TextBox 6">
            <a:extLst>
              <a:ext uri="{FF2B5EF4-FFF2-40B4-BE49-F238E27FC236}">
                <a16:creationId xmlns:a16="http://schemas.microsoft.com/office/drawing/2014/main" id="{EC043018-F875-41E3-878E-EA57DD249E8B}"/>
              </a:ext>
            </a:extLst>
          </p:cNvPr>
          <p:cNvSpPr txBox="1"/>
          <p:nvPr/>
        </p:nvSpPr>
        <p:spPr>
          <a:xfrm>
            <a:off x="6702569" y="4475159"/>
            <a:ext cx="4810909" cy="1015663"/>
          </a:xfrm>
          <a:prstGeom prst="rect">
            <a:avLst/>
          </a:prstGeom>
          <a:noFill/>
        </p:spPr>
        <p:txBody>
          <a:bodyPr wrap="square" rtlCol="0">
            <a:spAutoFit/>
          </a:bodyPr>
          <a:lstStyle/>
          <a:p>
            <a:r>
              <a:rPr lang="en-GB" sz="2000" b="1" dirty="0"/>
              <a:t>We seek to be Christ-centred, compassionate, courageous, truthful and servant-hearted in everything we do.</a:t>
            </a:r>
          </a:p>
        </p:txBody>
      </p:sp>
    </p:spTree>
    <p:extLst>
      <p:ext uri="{BB962C8B-B14F-4D97-AF65-F5344CB8AC3E}">
        <p14:creationId xmlns:p14="http://schemas.microsoft.com/office/powerpoint/2010/main" val="2723211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the sidewalk&#10;&#10;Description automatically generated with low confidence">
            <a:extLst>
              <a:ext uri="{FF2B5EF4-FFF2-40B4-BE49-F238E27FC236}">
                <a16:creationId xmlns:a16="http://schemas.microsoft.com/office/drawing/2014/main" id="{B8DF9B86-356D-4262-8941-A8755B91853F}"/>
              </a:ext>
            </a:extLst>
          </p:cNvPr>
          <p:cNvPicPr>
            <a:picLocks noChangeAspect="1"/>
          </p:cNvPicPr>
          <p:nvPr/>
        </p:nvPicPr>
        <p:blipFill rotWithShape="1">
          <a:blip r:embed="rId3">
            <a:extLst>
              <a:ext uri="{28A0092B-C50C-407E-A947-70E740481C1C}">
                <a14:useLocalDpi xmlns:a14="http://schemas.microsoft.com/office/drawing/2010/main" val="0"/>
              </a:ext>
            </a:extLst>
          </a:blip>
          <a:srcRect l="11968" t="7948" r="46067" b="8974"/>
          <a:stretch/>
        </p:blipFill>
        <p:spPr>
          <a:xfrm>
            <a:off x="7341535" y="63062"/>
            <a:ext cx="4378570" cy="5697415"/>
          </a:xfrm>
          <a:prstGeom prst="rect">
            <a:avLst/>
          </a:prstGeom>
        </p:spPr>
      </p:pic>
      <p:pic>
        <p:nvPicPr>
          <p:cNvPr id="17" name="Picture 16" descr="A picture containing text, electronics, display, screenshot&#10;&#10;Description automatically generated">
            <a:extLst>
              <a:ext uri="{FF2B5EF4-FFF2-40B4-BE49-F238E27FC236}">
                <a16:creationId xmlns:a16="http://schemas.microsoft.com/office/drawing/2014/main" id="{F3EED584-C80C-4497-BF7E-454B1BC6FDBD}"/>
              </a:ext>
            </a:extLst>
          </p:cNvPr>
          <p:cNvPicPr>
            <a:picLocks noChangeAspect="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b="20315"/>
          <a:stretch/>
        </p:blipFill>
        <p:spPr>
          <a:xfrm>
            <a:off x="81455" y="-63062"/>
            <a:ext cx="12029090" cy="6858000"/>
          </a:xfrm>
          <a:prstGeom prst="rect">
            <a:avLst/>
          </a:prstGeom>
        </p:spPr>
      </p:pic>
      <p:pic>
        <p:nvPicPr>
          <p:cNvPr id="3" name="Picture 2">
            <a:extLst>
              <a:ext uri="{FF2B5EF4-FFF2-40B4-BE49-F238E27FC236}">
                <a16:creationId xmlns:a16="http://schemas.microsoft.com/office/drawing/2014/main" id="{85643F62-68B3-4F4A-8B26-CDA1B873BFB8}"/>
              </a:ext>
            </a:extLst>
          </p:cNvPr>
          <p:cNvPicPr>
            <a:picLocks noChangeAspect="1"/>
          </p:cNvPicPr>
          <p:nvPr/>
        </p:nvPicPr>
        <p:blipFill rotWithShape="1">
          <a:blip r:embed="rId5"/>
          <a:srcRect l="1045" t="20438" r="82550" b="70596"/>
          <a:stretch/>
        </p:blipFill>
        <p:spPr>
          <a:xfrm>
            <a:off x="1066800" y="5684511"/>
            <a:ext cx="2606040" cy="800754"/>
          </a:xfrm>
          <a:prstGeom prst="rect">
            <a:avLst/>
          </a:prstGeom>
        </p:spPr>
      </p:pic>
      <p:sp>
        <p:nvSpPr>
          <p:cNvPr id="6" name="TextBox 5">
            <a:extLst>
              <a:ext uri="{FF2B5EF4-FFF2-40B4-BE49-F238E27FC236}">
                <a16:creationId xmlns:a16="http://schemas.microsoft.com/office/drawing/2014/main" id="{2309B043-1CEC-4EB4-8ADC-33EEE8FCB5F6}"/>
              </a:ext>
            </a:extLst>
          </p:cNvPr>
          <p:cNvSpPr txBox="1"/>
          <p:nvPr/>
        </p:nvSpPr>
        <p:spPr>
          <a:xfrm>
            <a:off x="578069" y="320562"/>
            <a:ext cx="6905599" cy="5570756"/>
          </a:xfrm>
          <a:prstGeom prst="rect">
            <a:avLst/>
          </a:prstGeom>
          <a:noFill/>
        </p:spPr>
        <p:txBody>
          <a:bodyPr wrap="square" rtlCol="0">
            <a:spAutoFit/>
          </a:bodyPr>
          <a:lstStyle/>
          <a:p>
            <a:pPr marL="0" marR="0" algn="ctr">
              <a:spcBef>
                <a:spcPts val="0"/>
              </a:spcBef>
              <a:spcAft>
                <a:spcPts val="0"/>
              </a:spcAft>
            </a:pPr>
            <a:r>
              <a:rPr lang="en-GB" sz="2800" b="1" dirty="0">
                <a:effectLst/>
                <a:latin typeface="Calibri" panose="020F0502020204030204" pitchFamily="34" charset="0"/>
              </a:rPr>
              <a:t>At Muslim Charity, we want every child to be able to enjoy being just that, a child. </a:t>
            </a:r>
          </a:p>
          <a:p>
            <a:pPr marL="0" marR="0">
              <a:spcBef>
                <a:spcPts val="0"/>
              </a:spcBef>
              <a:spcAft>
                <a:spcPts val="0"/>
              </a:spcAft>
            </a:pPr>
            <a:endParaRPr lang="en-GB" sz="900" dirty="0">
              <a:latin typeface="Calibri" panose="020F0502020204030204" pitchFamily="34" charset="0"/>
            </a:endParaRPr>
          </a:p>
          <a:p>
            <a:pPr marL="0" marR="0">
              <a:spcBef>
                <a:spcPts val="0"/>
              </a:spcBef>
              <a:spcAft>
                <a:spcPts val="0"/>
              </a:spcAft>
            </a:pPr>
            <a:r>
              <a:rPr lang="en-GB" sz="2000" b="1" dirty="0">
                <a:effectLst/>
                <a:latin typeface="Calibri" panose="020F0502020204030204" pitchFamily="34" charset="0"/>
              </a:rPr>
              <a:t>We want to protect those most vulnerable and give them a chance to thrive in a safe environment. With your help, we can provide shelter, education and a loving home and equip them with the skills and knowledge to better not only their lives but their communities too.</a:t>
            </a:r>
          </a:p>
          <a:p>
            <a:pPr marL="0" marR="0">
              <a:spcBef>
                <a:spcPts val="0"/>
              </a:spcBef>
              <a:spcAft>
                <a:spcPts val="0"/>
              </a:spcAft>
            </a:pPr>
            <a:r>
              <a:rPr lang="en-GB" sz="2000" dirty="0">
                <a:effectLst/>
                <a:latin typeface="Calibri" panose="020F0502020204030204" pitchFamily="34" charset="0"/>
              </a:rPr>
              <a:t> </a:t>
            </a:r>
            <a:endParaRPr lang="en-GB" sz="900" dirty="0">
              <a:effectLst/>
              <a:latin typeface="Calibri" panose="020F0502020204030204" pitchFamily="34" charset="0"/>
            </a:endParaRPr>
          </a:p>
          <a:p>
            <a:pPr marL="0" marR="0">
              <a:spcBef>
                <a:spcPts val="0"/>
              </a:spcBef>
              <a:spcAft>
                <a:spcPts val="0"/>
              </a:spcAft>
            </a:pPr>
            <a:r>
              <a:rPr lang="en-GB" sz="2000" dirty="0">
                <a:effectLst/>
                <a:latin typeface="Calibri" panose="020F0502020204030204" pitchFamily="34" charset="0"/>
              </a:rPr>
              <a:t>Working in some of the harshest environments you can imagine, we have been able to rescue thousands of children from the street where abuse and exploitation was all they have known.</a:t>
            </a:r>
          </a:p>
          <a:p>
            <a:pPr marL="0" marR="0">
              <a:spcBef>
                <a:spcPts val="0"/>
              </a:spcBef>
              <a:spcAft>
                <a:spcPts val="0"/>
              </a:spcAft>
            </a:pPr>
            <a:r>
              <a:rPr lang="en-GB" sz="2000" dirty="0">
                <a:effectLst/>
                <a:latin typeface="Calibri" panose="020F0502020204030204" pitchFamily="34" charset="0"/>
              </a:rPr>
              <a:t> </a:t>
            </a:r>
            <a:endParaRPr lang="en-GB" sz="900" dirty="0">
              <a:effectLst/>
              <a:latin typeface="Calibri" panose="020F0502020204030204" pitchFamily="34" charset="0"/>
            </a:endParaRPr>
          </a:p>
          <a:p>
            <a:pPr marL="0" marR="0">
              <a:spcBef>
                <a:spcPts val="0"/>
              </a:spcBef>
              <a:spcAft>
                <a:spcPts val="0"/>
              </a:spcAft>
            </a:pPr>
            <a:r>
              <a:rPr lang="en-GB" sz="2000" dirty="0">
                <a:effectLst/>
                <a:latin typeface="Calibri" panose="020F0502020204030204" pitchFamily="34" charset="0"/>
              </a:rPr>
              <a:t>We understand that every country and community is different and our projects are designed to synchronize with the society norms, culture and government policies.</a:t>
            </a:r>
          </a:p>
          <a:p>
            <a:pPr marL="0" marR="0">
              <a:spcBef>
                <a:spcPts val="0"/>
              </a:spcBef>
              <a:spcAft>
                <a:spcPts val="0"/>
              </a:spcAft>
            </a:pPr>
            <a:r>
              <a:rPr lang="en-GB" sz="2000" dirty="0">
                <a:effectLst/>
                <a:latin typeface="Calibri" panose="020F0502020204030204" pitchFamily="34" charset="0"/>
              </a:rPr>
              <a:t> </a:t>
            </a:r>
          </a:p>
        </p:txBody>
      </p:sp>
    </p:spTree>
    <p:extLst>
      <p:ext uri="{BB962C8B-B14F-4D97-AF65-F5344CB8AC3E}">
        <p14:creationId xmlns:p14="http://schemas.microsoft.com/office/powerpoint/2010/main" val="12454691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1682</TotalTime>
  <Words>1051</Words>
  <Application>Microsoft Office PowerPoint</Application>
  <PresentationFormat>Widescreen</PresentationFormat>
  <Paragraphs>89</Paragraphs>
  <Slides>12</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Cavolini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Sharples</dc:creator>
  <cp:lastModifiedBy>Robin Sharples</cp:lastModifiedBy>
  <cp:revision>4</cp:revision>
  <dcterms:created xsi:type="dcterms:W3CDTF">2022-03-04T10:20:32Z</dcterms:created>
  <dcterms:modified xsi:type="dcterms:W3CDTF">2022-05-18T09:31:16Z</dcterms:modified>
</cp:coreProperties>
</file>