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4" r:id="rId2"/>
    <p:sldId id="277" r:id="rId3"/>
    <p:sldId id="257" r:id="rId4"/>
    <p:sldId id="275" r:id="rId5"/>
    <p:sldId id="268" r:id="rId6"/>
    <p:sldId id="272" r:id="rId7"/>
    <p:sldId id="271" r:id="rId8"/>
    <p:sldId id="269" r:id="rId9"/>
    <p:sldId id="274" r:id="rId10"/>
    <p:sldId id="270" r:id="rId11"/>
    <p:sldId id="266" r:id="rId12"/>
    <p:sldId id="278" r:id="rId13"/>
    <p:sldId id="267"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ED145"/>
    <a:srgbClr val="C4FF0E"/>
    <a:srgbClr val="F1E3A6"/>
    <a:srgbClr val="D3D3D3"/>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17" autoAdjust="0"/>
  </p:normalViewPr>
  <p:slideViewPr>
    <p:cSldViewPr snapToGrid="0">
      <p:cViewPr varScale="1">
        <p:scale>
          <a:sx n="60" d="100"/>
          <a:sy n="60" d="100"/>
        </p:scale>
        <p:origin x="11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408F8A4D-F489-4D0F-BE83-C5A9EDC93184}"/>
    <pc:docChg chg="undo custSel addSld modSld sldOrd">
      <pc:chgData name="Robin Sharples" userId="ecd8b56c-b070-4d21-9ac2-74be95d72085" providerId="ADAL" clId="{408F8A4D-F489-4D0F-BE83-C5A9EDC93184}" dt="2022-05-16T12:04:04.533" v="3203" actId="20577"/>
      <pc:docMkLst>
        <pc:docMk/>
      </pc:docMkLst>
      <pc:sldChg chg="modNotesTx">
        <pc:chgData name="Robin Sharples" userId="ecd8b56c-b070-4d21-9ac2-74be95d72085" providerId="ADAL" clId="{408F8A4D-F489-4D0F-BE83-C5A9EDC93184}" dt="2022-05-16T11:58:46.612" v="2640" actId="20577"/>
        <pc:sldMkLst>
          <pc:docMk/>
          <pc:sldMk cId="180524700" sldId="257"/>
        </pc:sldMkLst>
      </pc:sldChg>
      <pc:sldChg chg="addSp modSp mod modNotesTx">
        <pc:chgData name="Robin Sharples" userId="ecd8b56c-b070-4d21-9ac2-74be95d72085" providerId="ADAL" clId="{408F8A4D-F489-4D0F-BE83-C5A9EDC93184}" dt="2022-05-09T16:04:11.760" v="313" actId="20577"/>
        <pc:sldMkLst>
          <pc:docMk/>
          <pc:sldMk cId="410672891" sldId="264"/>
        </pc:sldMkLst>
        <pc:spChg chg="mod">
          <ac:chgData name="Robin Sharples" userId="ecd8b56c-b070-4d21-9ac2-74be95d72085" providerId="ADAL" clId="{408F8A4D-F489-4D0F-BE83-C5A9EDC93184}" dt="2022-05-09T16:02:54.411" v="295" actId="1076"/>
          <ac:spMkLst>
            <pc:docMk/>
            <pc:sldMk cId="410672891" sldId="264"/>
            <ac:spMk id="8" creationId="{3C83AC8E-ADB1-468E-8940-143D6834A401}"/>
          </ac:spMkLst>
        </pc:spChg>
        <pc:picChg chg="add mod">
          <ac:chgData name="Robin Sharples" userId="ecd8b56c-b070-4d21-9ac2-74be95d72085" providerId="ADAL" clId="{408F8A4D-F489-4D0F-BE83-C5A9EDC93184}" dt="2022-05-06T11:49:46.731" v="40" actId="1038"/>
          <ac:picMkLst>
            <pc:docMk/>
            <pc:sldMk cId="410672891" sldId="264"/>
            <ac:picMk id="2" creationId="{47100E4A-256E-4F2C-AB3D-E104F8E9EDA5}"/>
          </ac:picMkLst>
        </pc:picChg>
        <pc:picChg chg="mod">
          <ac:chgData name="Robin Sharples" userId="ecd8b56c-b070-4d21-9ac2-74be95d72085" providerId="ADAL" clId="{408F8A4D-F489-4D0F-BE83-C5A9EDC93184}" dt="2022-05-09T16:02:57.803" v="296" actId="1076"/>
          <ac:picMkLst>
            <pc:docMk/>
            <pc:sldMk cId="410672891" sldId="264"/>
            <ac:picMk id="4" creationId="{CEBC2B06-6D90-450C-90C8-66C86C38C8E5}"/>
          </ac:picMkLst>
        </pc:picChg>
      </pc:sldChg>
      <pc:sldChg chg="addSp delSp modSp mod setBg modNotesTx">
        <pc:chgData name="Robin Sharples" userId="ecd8b56c-b070-4d21-9ac2-74be95d72085" providerId="ADAL" clId="{408F8A4D-F489-4D0F-BE83-C5A9EDC93184}" dt="2022-05-10T12:40:48.089" v="1709" actId="20577"/>
        <pc:sldMkLst>
          <pc:docMk/>
          <pc:sldMk cId="2723211355" sldId="266"/>
        </pc:sldMkLst>
        <pc:picChg chg="add mod">
          <ac:chgData name="Robin Sharples" userId="ecd8b56c-b070-4d21-9ac2-74be95d72085" providerId="ADAL" clId="{408F8A4D-F489-4D0F-BE83-C5A9EDC93184}" dt="2022-05-10T12:33:55.648" v="1353" actId="1037"/>
          <ac:picMkLst>
            <pc:docMk/>
            <pc:sldMk cId="2723211355" sldId="266"/>
            <ac:picMk id="2" creationId="{6F3ADEDB-B24D-4AC5-8656-55BBE40BF287}"/>
          </ac:picMkLst>
        </pc:picChg>
        <pc:picChg chg="add mod ord">
          <ac:chgData name="Robin Sharples" userId="ecd8b56c-b070-4d21-9ac2-74be95d72085" providerId="ADAL" clId="{408F8A4D-F489-4D0F-BE83-C5A9EDC93184}" dt="2022-05-10T11:57:42.450" v="1049" actId="167"/>
          <ac:picMkLst>
            <pc:docMk/>
            <pc:sldMk cId="2723211355" sldId="266"/>
            <ac:picMk id="3" creationId="{0AD0E582-35A6-4058-851C-F1946CE01262}"/>
          </ac:picMkLst>
        </pc:picChg>
        <pc:picChg chg="mod">
          <ac:chgData name="Robin Sharples" userId="ecd8b56c-b070-4d21-9ac2-74be95d72085" providerId="ADAL" clId="{408F8A4D-F489-4D0F-BE83-C5A9EDC93184}" dt="2022-05-10T11:57:16.338" v="1043" actId="14100"/>
          <ac:picMkLst>
            <pc:docMk/>
            <pc:sldMk cId="2723211355" sldId="266"/>
            <ac:picMk id="17" creationId="{F3EED584-C80C-4497-BF7E-454B1BC6FDBD}"/>
          </ac:picMkLst>
        </pc:picChg>
        <pc:picChg chg="del">
          <ac:chgData name="Robin Sharples" userId="ecd8b56c-b070-4d21-9ac2-74be95d72085" providerId="ADAL" clId="{408F8A4D-F489-4D0F-BE83-C5A9EDC93184}" dt="2022-05-10T11:56:34.345" v="1038" actId="478"/>
          <ac:picMkLst>
            <pc:docMk/>
            <pc:sldMk cId="2723211355" sldId="266"/>
            <ac:picMk id="27" creationId="{67F93CA4-B809-4110-8916-3C4B6D743511}"/>
          </ac:picMkLst>
        </pc:picChg>
      </pc:sldChg>
      <pc:sldChg chg="modSp modNotesTx">
        <pc:chgData name="Robin Sharples" userId="ecd8b56c-b070-4d21-9ac2-74be95d72085" providerId="ADAL" clId="{408F8A4D-F489-4D0F-BE83-C5A9EDC93184}" dt="2022-05-09T16:13:01.840" v="702" actId="20577"/>
        <pc:sldMkLst>
          <pc:docMk/>
          <pc:sldMk cId="3671432496" sldId="267"/>
        </pc:sldMkLst>
        <pc:picChg chg="mod">
          <ac:chgData name="Robin Sharples" userId="ecd8b56c-b070-4d21-9ac2-74be95d72085" providerId="ADAL" clId="{408F8A4D-F489-4D0F-BE83-C5A9EDC93184}" dt="2022-05-06T11:59:26.105" v="162"/>
          <ac:picMkLst>
            <pc:docMk/>
            <pc:sldMk cId="3671432496" sldId="267"/>
            <ac:picMk id="5" creationId="{31D98075-8339-4BAD-A5F7-F427174038A6}"/>
          </ac:picMkLst>
        </pc:picChg>
      </pc:sldChg>
      <pc:sldChg chg="addSp delSp modSp mod modNotesTx">
        <pc:chgData name="Robin Sharples" userId="ecd8b56c-b070-4d21-9ac2-74be95d72085" providerId="ADAL" clId="{408F8A4D-F489-4D0F-BE83-C5A9EDC93184}" dt="2022-05-16T12:00:32.490" v="2941" actId="20577"/>
        <pc:sldMkLst>
          <pc:docMk/>
          <pc:sldMk cId="841408264" sldId="268"/>
        </pc:sldMkLst>
        <pc:spChg chg="del">
          <ac:chgData name="Robin Sharples" userId="ecd8b56c-b070-4d21-9ac2-74be95d72085" providerId="ADAL" clId="{408F8A4D-F489-4D0F-BE83-C5A9EDC93184}" dt="2022-05-06T11:52:43.391" v="48" actId="478"/>
          <ac:spMkLst>
            <pc:docMk/>
            <pc:sldMk cId="841408264" sldId="268"/>
            <ac:spMk id="4" creationId="{3F187173-7BF8-4DF2-B330-E695CC747E4D}"/>
          </ac:spMkLst>
        </pc:spChg>
        <pc:spChg chg="mod">
          <ac:chgData name="Robin Sharples" userId="ecd8b56c-b070-4d21-9ac2-74be95d72085" providerId="ADAL" clId="{408F8A4D-F489-4D0F-BE83-C5A9EDC93184}" dt="2022-05-06T11:52:53.145" v="49" actId="1076"/>
          <ac:spMkLst>
            <pc:docMk/>
            <pc:sldMk cId="841408264" sldId="268"/>
            <ac:spMk id="6" creationId="{515937C7-858A-4873-86D0-348952B46AD6}"/>
          </ac:spMkLst>
        </pc:spChg>
        <pc:spChg chg="mod">
          <ac:chgData name="Robin Sharples" userId="ecd8b56c-b070-4d21-9ac2-74be95d72085" providerId="ADAL" clId="{408F8A4D-F489-4D0F-BE83-C5A9EDC93184}" dt="2022-05-09T16:09:22.433" v="546" actId="1076"/>
          <ac:spMkLst>
            <pc:docMk/>
            <pc:sldMk cId="841408264" sldId="268"/>
            <ac:spMk id="7" creationId="{F425A391-370D-4B89-9419-FA6C0532D164}"/>
          </ac:spMkLst>
        </pc:spChg>
        <pc:picChg chg="mod">
          <ac:chgData name="Robin Sharples" userId="ecd8b56c-b070-4d21-9ac2-74be95d72085" providerId="ADAL" clId="{408F8A4D-F489-4D0F-BE83-C5A9EDC93184}" dt="2022-05-09T16:03:18.059" v="297"/>
          <ac:picMkLst>
            <pc:docMk/>
            <pc:sldMk cId="841408264" sldId="268"/>
            <ac:picMk id="2" creationId="{FF5DC6E0-8D48-4C37-B9AC-02B576FCC957}"/>
          </ac:picMkLst>
        </pc:picChg>
        <pc:picChg chg="del mod">
          <ac:chgData name="Robin Sharples" userId="ecd8b56c-b070-4d21-9ac2-74be95d72085" providerId="ADAL" clId="{408F8A4D-F489-4D0F-BE83-C5A9EDC93184}" dt="2022-05-06T11:52:14.946" v="44" actId="478"/>
          <ac:picMkLst>
            <pc:docMk/>
            <pc:sldMk cId="841408264" sldId="268"/>
            <ac:picMk id="3" creationId="{3A93AF74-0B30-4DAA-B7A1-5E0A51514704}"/>
          </ac:picMkLst>
        </pc:picChg>
        <pc:picChg chg="add mod ord">
          <ac:chgData name="Robin Sharples" userId="ecd8b56c-b070-4d21-9ac2-74be95d72085" providerId="ADAL" clId="{408F8A4D-F489-4D0F-BE83-C5A9EDC93184}" dt="2022-05-10T14:24:22.704" v="2309" actId="1038"/>
          <ac:picMkLst>
            <pc:docMk/>
            <pc:sldMk cId="841408264" sldId="268"/>
            <ac:picMk id="8" creationId="{32294010-2BDD-4D01-A54D-E0780EDA0920}"/>
          </ac:picMkLst>
        </pc:picChg>
      </pc:sldChg>
      <pc:sldChg chg="addSp delSp modSp mod ord setBg modNotesTx">
        <pc:chgData name="Robin Sharples" userId="ecd8b56c-b070-4d21-9ac2-74be95d72085" providerId="ADAL" clId="{408F8A4D-F489-4D0F-BE83-C5A9EDC93184}" dt="2022-05-11T15:57:43.129" v="2399"/>
        <pc:sldMkLst>
          <pc:docMk/>
          <pc:sldMk cId="4032634034" sldId="269"/>
        </pc:sldMkLst>
        <pc:spChg chg="mod">
          <ac:chgData name="Robin Sharples" userId="ecd8b56c-b070-4d21-9ac2-74be95d72085" providerId="ADAL" clId="{408F8A4D-F489-4D0F-BE83-C5A9EDC93184}" dt="2022-05-06T12:05:25.871" v="265" actId="207"/>
          <ac:spMkLst>
            <pc:docMk/>
            <pc:sldMk cId="4032634034" sldId="269"/>
            <ac:spMk id="4" creationId="{34DD8AF3-3E94-4D34-BD76-2B7560E16CC2}"/>
          </ac:spMkLst>
        </pc:spChg>
        <pc:picChg chg="add mod ord modCrop">
          <ac:chgData name="Robin Sharples" userId="ecd8b56c-b070-4d21-9ac2-74be95d72085" providerId="ADAL" clId="{408F8A4D-F489-4D0F-BE83-C5A9EDC93184}" dt="2022-05-10T11:52:17.726" v="1035" actId="167"/>
          <ac:picMkLst>
            <pc:docMk/>
            <pc:sldMk cId="4032634034" sldId="269"/>
            <ac:picMk id="2" creationId="{6D20BDA3-8F9A-4A49-9B10-A208278F5B70}"/>
          </ac:picMkLst>
        </pc:picChg>
        <pc:picChg chg="del">
          <ac:chgData name="Robin Sharples" userId="ecd8b56c-b070-4d21-9ac2-74be95d72085" providerId="ADAL" clId="{408F8A4D-F489-4D0F-BE83-C5A9EDC93184}" dt="2022-05-10T11:52:37.209" v="1037" actId="478"/>
          <ac:picMkLst>
            <pc:docMk/>
            <pc:sldMk cId="4032634034" sldId="269"/>
            <ac:picMk id="3" creationId="{71378F0D-907E-4DF4-B81A-7D539AFD0F08}"/>
          </ac:picMkLst>
        </pc:picChg>
        <pc:picChg chg="mod">
          <ac:chgData name="Robin Sharples" userId="ecd8b56c-b070-4d21-9ac2-74be95d72085" providerId="ADAL" clId="{408F8A4D-F489-4D0F-BE83-C5A9EDC93184}" dt="2022-05-06T12:05:08.783" v="263"/>
          <ac:picMkLst>
            <pc:docMk/>
            <pc:sldMk cId="4032634034" sldId="269"/>
            <ac:picMk id="5" creationId="{1DC301A4-8CE3-4BBD-B27E-15825D532F9E}"/>
          </ac:picMkLst>
        </pc:picChg>
        <pc:picChg chg="mod">
          <ac:chgData name="Robin Sharples" userId="ecd8b56c-b070-4d21-9ac2-74be95d72085" providerId="ADAL" clId="{408F8A4D-F489-4D0F-BE83-C5A9EDC93184}" dt="2022-05-06T12:05:14.180" v="264"/>
          <ac:picMkLst>
            <pc:docMk/>
            <pc:sldMk cId="4032634034" sldId="269"/>
            <ac:picMk id="6" creationId="{D76E9C20-B480-4BAD-8DC2-40B72FE3ADA1}"/>
          </ac:picMkLst>
        </pc:picChg>
        <pc:picChg chg="ord">
          <ac:chgData name="Robin Sharples" userId="ecd8b56c-b070-4d21-9ac2-74be95d72085" providerId="ADAL" clId="{408F8A4D-F489-4D0F-BE83-C5A9EDC93184}" dt="2022-05-10T11:52:35.622" v="1036" actId="171"/>
          <ac:picMkLst>
            <pc:docMk/>
            <pc:sldMk cId="4032634034" sldId="269"/>
            <ac:picMk id="17" creationId="{F3EED584-C80C-4497-BF7E-454B1BC6FDBD}"/>
          </ac:picMkLst>
        </pc:picChg>
      </pc:sldChg>
      <pc:sldChg chg="modSp mod ord setBg modNotesTx">
        <pc:chgData name="Robin Sharples" userId="ecd8b56c-b070-4d21-9ac2-74be95d72085" providerId="ADAL" clId="{408F8A4D-F489-4D0F-BE83-C5A9EDC93184}" dt="2022-05-10T12:31:23.920" v="1234" actId="20577"/>
        <pc:sldMkLst>
          <pc:docMk/>
          <pc:sldMk cId="3005933153" sldId="270"/>
        </pc:sldMkLst>
        <pc:spChg chg="mod">
          <ac:chgData name="Robin Sharples" userId="ecd8b56c-b070-4d21-9ac2-74be95d72085" providerId="ADAL" clId="{408F8A4D-F489-4D0F-BE83-C5A9EDC93184}" dt="2022-05-06T12:03:49.451" v="255" actId="207"/>
          <ac:spMkLst>
            <pc:docMk/>
            <pc:sldMk cId="3005933153" sldId="270"/>
            <ac:spMk id="5" creationId="{2470BE69-028E-4378-9BE3-9453228290EA}"/>
          </ac:spMkLst>
        </pc:spChg>
        <pc:picChg chg="mod">
          <ac:chgData name="Robin Sharples" userId="ecd8b56c-b070-4d21-9ac2-74be95d72085" providerId="ADAL" clId="{408F8A4D-F489-4D0F-BE83-C5A9EDC93184}" dt="2022-05-06T12:03:17.189" v="254"/>
          <ac:picMkLst>
            <pc:docMk/>
            <pc:sldMk cId="3005933153" sldId="270"/>
            <ac:picMk id="4" creationId="{2BF43484-2364-4BE1-971A-59B3B7CB7B6F}"/>
          </ac:picMkLst>
        </pc:picChg>
      </pc:sldChg>
      <pc:sldChg chg="addSp modSp mod ord setBg modNotesTx">
        <pc:chgData name="Robin Sharples" userId="ecd8b56c-b070-4d21-9ac2-74be95d72085" providerId="ADAL" clId="{408F8A4D-F489-4D0F-BE83-C5A9EDC93184}" dt="2022-05-11T15:57:36.265" v="2397"/>
        <pc:sldMkLst>
          <pc:docMk/>
          <pc:sldMk cId="1524068817" sldId="271"/>
        </pc:sldMkLst>
        <pc:spChg chg="mod">
          <ac:chgData name="Robin Sharples" userId="ecd8b56c-b070-4d21-9ac2-74be95d72085" providerId="ADAL" clId="{408F8A4D-F489-4D0F-BE83-C5A9EDC93184}" dt="2022-05-06T12:04:12.053" v="257" actId="207"/>
          <ac:spMkLst>
            <pc:docMk/>
            <pc:sldMk cId="1524068817" sldId="271"/>
            <ac:spMk id="5" creationId="{2470BE69-028E-4378-9BE3-9453228290EA}"/>
          </ac:spMkLst>
        </pc:spChg>
        <pc:picChg chg="add mod">
          <ac:chgData name="Robin Sharples" userId="ecd8b56c-b070-4d21-9ac2-74be95d72085" providerId="ADAL" clId="{408F8A4D-F489-4D0F-BE83-C5A9EDC93184}" dt="2022-05-06T12:04:53.706" v="262" actId="14100"/>
          <ac:picMkLst>
            <pc:docMk/>
            <pc:sldMk cId="1524068817" sldId="271"/>
            <ac:picMk id="2" creationId="{E94D160C-4BD3-4E18-84D9-5AB2606ADA92}"/>
          </ac:picMkLst>
        </pc:picChg>
        <pc:picChg chg="mod">
          <ac:chgData name="Robin Sharples" userId="ecd8b56c-b070-4d21-9ac2-74be95d72085" providerId="ADAL" clId="{408F8A4D-F489-4D0F-BE83-C5A9EDC93184}" dt="2022-05-06T12:04:01.183" v="256"/>
          <ac:picMkLst>
            <pc:docMk/>
            <pc:sldMk cId="1524068817" sldId="271"/>
            <ac:picMk id="4" creationId="{2BF43484-2364-4BE1-971A-59B3B7CB7B6F}"/>
          </ac:picMkLst>
        </pc:picChg>
        <pc:picChg chg="mod">
          <ac:chgData name="Robin Sharples" userId="ecd8b56c-b070-4d21-9ac2-74be95d72085" providerId="ADAL" clId="{408F8A4D-F489-4D0F-BE83-C5A9EDC93184}" dt="2022-05-06T12:04:18.786" v="259" actId="207"/>
          <ac:picMkLst>
            <pc:docMk/>
            <pc:sldMk cId="1524068817" sldId="271"/>
            <ac:picMk id="8" creationId="{060D570C-8140-43DD-A081-4BEAE487EFD3}"/>
          </ac:picMkLst>
        </pc:picChg>
      </pc:sldChg>
      <pc:sldChg chg="modSp mod ord modNotesTx">
        <pc:chgData name="Robin Sharples" userId="ecd8b56c-b070-4d21-9ac2-74be95d72085" providerId="ADAL" clId="{408F8A4D-F489-4D0F-BE83-C5A9EDC93184}" dt="2022-05-16T12:01:28.062" v="3075" actId="20577"/>
        <pc:sldMkLst>
          <pc:docMk/>
          <pc:sldMk cId="1893705725" sldId="272"/>
        </pc:sldMkLst>
        <pc:spChg chg="mod">
          <ac:chgData name="Robin Sharples" userId="ecd8b56c-b070-4d21-9ac2-74be95d72085" providerId="ADAL" clId="{408F8A4D-F489-4D0F-BE83-C5A9EDC93184}" dt="2022-05-06T12:00:14.165" v="218" actId="688"/>
          <ac:spMkLst>
            <pc:docMk/>
            <pc:sldMk cId="1893705725" sldId="272"/>
            <ac:spMk id="5" creationId="{49C2BC6D-CC64-4D7D-8526-02840D2FB36E}"/>
          </ac:spMkLst>
        </pc:spChg>
        <pc:picChg chg="mod">
          <ac:chgData name="Robin Sharples" userId="ecd8b56c-b070-4d21-9ac2-74be95d72085" providerId="ADAL" clId="{408F8A4D-F489-4D0F-BE83-C5A9EDC93184}" dt="2022-05-09T16:12:01.453" v="623" actId="14100"/>
          <ac:picMkLst>
            <pc:docMk/>
            <pc:sldMk cId="1893705725" sldId="272"/>
            <ac:picMk id="2" creationId="{B6793DFD-2CFE-4D12-882D-AC4ABCD78DD0}"/>
          </ac:picMkLst>
        </pc:picChg>
      </pc:sldChg>
      <pc:sldChg chg="modNotesTx">
        <pc:chgData name="Robin Sharples" userId="ecd8b56c-b070-4d21-9ac2-74be95d72085" providerId="ADAL" clId="{408F8A4D-F489-4D0F-BE83-C5A9EDC93184}" dt="2022-05-16T12:04:04.533" v="3203" actId="20577"/>
        <pc:sldMkLst>
          <pc:docMk/>
          <pc:sldMk cId="188820001" sldId="274"/>
        </pc:sldMkLst>
      </pc:sldChg>
      <pc:sldChg chg="modSp mod modNotesTx">
        <pc:chgData name="Robin Sharples" userId="ecd8b56c-b070-4d21-9ac2-74be95d72085" providerId="ADAL" clId="{408F8A4D-F489-4D0F-BE83-C5A9EDC93184}" dt="2022-05-16T11:59:47.521" v="2810" actId="20577"/>
        <pc:sldMkLst>
          <pc:docMk/>
          <pc:sldMk cId="3241331604" sldId="275"/>
        </pc:sldMkLst>
        <pc:spChg chg="mod">
          <ac:chgData name="Robin Sharples" userId="ecd8b56c-b070-4d21-9ac2-74be95d72085" providerId="ADAL" clId="{408F8A4D-F489-4D0F-BE83-C5A9EDC93184}" dt="2022-05-10T14:23:33.071" v="2281" actId="1037"/>
          <ac:spMkLst>
            <pc:docMk/>
            <pc:sldMk cId="3241331604" sldId="275"/>
            <ac:spMk id="4" creationId="{3F187173-7BF8-4DF2-B330-E695CC747E4D}"/>
          </ac:spMkLst>
        </pc:spChg>
        <pc:spChg chg="mod">
          <ac:chgData name="Robin Sharples" userId="ecd8b56c-b070-4d21-9ac2-74be95d72085" providerId="ADAL" clId="{408F8A4D-F489-4D0F-BE83-C5A9EDC93184}" dt="2022-05-10T14:23:42.702" v="2305" actId="1038"/>
          <ac:spMkLst>
            <pc:docMk/>
            <pc:sldMk cId="3241331604" sldId="275"/>
            <ac:spMk id="9" creationId="{FD7A4BC1-E3DF-4A00-8CC4-D04415F9FAFB}"/>
          </ac:spMkLst>
        </pc:spChg>
        <pc:picChg chg="mod">
          <ac:chgData name="Robin Sharples" userId="ecd8b56c-b070-4d21-9ac2-74be95d72085" providerId="ADAL" clId="{408F8A4D-F489-4D0F-BE83-C5A9EDC93184}" dt="2022-05-10T14:23:22.146" v="2274" actId="1038"/>
          <ac:picMkLst>
            <pc:docMk/>
            <pc:sldMk cId="3241331604" sldId="275"/>
            <ac:picMk id="2" creationId="{C04F19EE-4AF0-4D4F-A625-861F5553FC6D}"/>
          </ac:picMkLst>
        </pc:picChg>
        <pc:picChg chg="mod">
          <ac:chgData name="Robin Sharples" userId="ecd8b56c-b070-4d21-9ac2-74be95d72085" providerId="ADAL" clId="{408F8A4D-F489-4D0F-BE83-C5A9EDC93184}" dt="2022-05-10T14:23:14.506" v="2265" actId="1037"/>
          <ac:picMkLst>
            <pc:docMk/>
            <pc:sldMk cId="3241331604" sldId="275"/>
            <ac:picMk id="5" creationId="{FE850E1C-C839-4FC0-8E08-0F8DCC619C87}"/>
          </ac:picMkLst>
        </pc:picChg>
      </pc:sldChg>
      <pc:sldChg chg="addSp modSp mod">
        <pc:chgData name="Robin Sharples" userId="ecd8b56c-b070-4d21-9ac2-74be95d72085" providerId="ADAL" clId="{408F8A4D-F489-4D0F-BE83-C5A9EDC93184}" dt="2022-05-09T16:03:55.615" v="299" actId="1076"/>
        <pc:sldMkLst>
          <pc:docMk/>
          <pc:sldMk cId="1518247907" sldId="276"/>
        </pc:sldMkLst>
        <pc:spChg chg="mod">
          <ac:chgData name="Robin Sharples" userId="ecd8b56c-b070-4d21-9ac2-74be95d72085" providerId="ADAL" clId="{408F8A4D-F489-4D0F-BE83-C5A9EDC93184}" dt="2022-05-09T16:03:55.615" v="299" actId="1076"/>
          <ac:spMkLst>
            <pc:docMk/>
            <pc:sldMk cId="1518247907" sldId="276"/>
            <ac:spMk id="4" creationId="{3F187173-7BF8-4DF2-B330-E695CC747E4D}"/>
          </ac:spMkLst>
        </pc:spChg>
        <pc:grpChg chg="add mod">
          <ac:chgData name="Robin Sharples" userId="ecd8b56c-b070-4d21-9ac2-74be95d72085" providerId="ADAL" clId="{408F8A4D-F489-4D0F-BE83-C5A9EDC93184}" dt="2022-05-09T16:00:43.153" v="267" actId="164"/>
          <ac:grpSpMkLst>
            <pc:docMk/>
            <pc:sldMk cId="1518247907" sldId="276"/>
            <ac:grpSpMk id="3" creationId="{E3764930-549E-4674-AA88-DB2DCFD0DBDD}"/>
          </ac:grpSpMkLst>
        </pc:grpChg>
        <pc:picChg chg="add mod">
          <ac:chgData name="Robin Sharples" userId="ecd8b56c-b070-4d21-9ac2-74be95d72085" providerId="ADAL" clId="{408F8A4D-F489-4D0F-BE83-C5A9EDC93184}" dt="2022-05-06T12:01:08.820" v="244" actId="1038"/>
          <ac:picMkLst>
            <pc:docMk/>
            <pc:sldMk cId="1518247907" sldId="276"/>
            <ac:picMk id="2" creationId="{443906FA-5E91-44DB-A5DE-48B3557C8E2E}"/>
          </ac:picMkLst>
        </pc:picChg>
        <pc:picChg chg="mod">
          <ac:chgData name="Robin Sharples" userId="ecd8b56c-b070-4d21-9ac2-74be95d72085" providerId="ADAL" clId="{408F8A4D-F489-4D0F-BE83-C5A9EDC93184}" dt="2022-05-09T16:00:43.153" v="267" actId="164"/>
          <ac:picMkLst>
            <pc:docMk/>
            <pc:sldMk cId="1518247907" sldId="276"/>
            <ac:picMk id="5" creationId="{5F8F0D57-078B-41A4-A41F-B6A129212AB5}"/>
          </ac:picMkLst>
        </pc:picChg>
        <pc:picChg chg="mod">
          <ac:chgData name="Robin Sharples" userId="ecd8b56c-b070-4d21-9ac2-74be95d72085" providerId="ADAL" clId="{408F8A4D-F489-4D0F-BE83-C5A9EDC93184}" dt="2022-05-09T16:00:43.153" v="267" actId="164"/>
          <ac:picMkLst>
            <pc:docMk/>
            <pc:sldMk cId="1518247907" sldId="276"/>
            <ac:picMk id="6" creationId="{124CABA0-ADEC-4281-AF52-F175303B3FD9}"/>
          </ac:picMkLst>
        </pc:picChg>
        <pc:picChg chg="mod">
          <ac:chgData name="Robin Sharples" userId="ecd8b56c-b070-4d21-9ac2-74be95d72085" providerId="ADAL" clId="{408F8A4D-F489-4D0F-BE83-C5A9EDC93184}" dt="2022-05-09T16:00:43.153" v="267" actId="164"/>
          <ac:picMkLst>
            <pc:docMk/>
            <pc:sldMk cId="1518247907" sldId="276"/>
            <ac:picMk id="7" creationId="{988263F2-2558-42DE-ADB7-B64C8ECED19C}"/>
          </ac:picMkLst>
        </pc:picChg>
        <pc:picChg chg="mod">
          <ac:chgData name="Robin Sharples" userId="ecd8b56c-b070-4d21-9ac2-74be95d72085" providerId="ADAL" clId="{408F8A4D-F489-4D0F-BE83-C5A9EDC93184}" dt="2022-05-09T16:00:43.153" v="267" actId="164"/>
          <ac:picMkLst>
            <pc:docMk/>
            <pc:sldMk cId="1518247907" sldId="276"/>
            <ac:picMk id="8" creationId="{226FFC0A-5CBF-40E3-8915-13389B1CCF88}"/>
          </ac:picMkLst>
        </pc:picChg>
      </pc:sldChg>
      <pc:sldChg chg="addSp modSp add mod modNotesTx">
        <pc:chgData name="Robin Sharples" userId="ecd8b56c-b070-4d21-9ac2-74be95d72085" providerId="ADAL" clId="{408F8A4D-F489-4D0F-BE83-C5A9EDC93184}" dt="2022-05-16T11:58:36.199" v="2627" actId="5793"/>
        <pc:sldMkLst>
          <pc:docMk/>
          <pc:sldMk cId="3751995261" sldId="277"/>
        </pc:sldMkLst>
        <pc:spChg chg="mod">
          <ac:chgData name="Robin Sharples" userId="ecd8b56c-b070-4d21-9ac2-74be95d72085" providerId="ADAL" clId="{408F8A4D-F489-4D0F-BE83-C5A9EDC93184}" dt="2022-05-09T16:01:54.429" v="286" actId="1076"/>
          <ac:spMkLst>
            <pc:docMk/>
            <pc:sldMk cId="3751995261" sldId="277"/>
            <ac:spMk id="8" creationId="{3C83AC8E-ADB1-468E-8940-143D6834A401}"/>
          </ac:spMkLst>
        </pc:spChg>
        <pc:picChg chg="add mod">
          <ac:chgData name="Robin Sharples" userId="ecd8b56c-b070-4d21-9ac2-74be95d72085" providerId="ADAL" clId="{408F8A4D-F489-4D0F-BE83-C5A9EDC93184}" dt="2022-05-06T11:49:26.346" v="23" actId="1076"/>
          <ac:picMkLst>
            <pc:docMk/>
            <pc:sldMk cId="3751995261" sldId="277"/>
            <ac:picMk id="2" creationId="{22A1935B-593C-4DF6-9269-4D404079247F}"/>
          </ac:picMkLst>
        </pc:picChg>
        <pc:picChg chg="add mod modCrop">
          <ac:chgData name="Robin Sharples" userId="ecd8b56c-b070-4d21-9ac2-74be95d72085" providerId="ADAL" clId="{408F8A4D-F489-4D0F-BE83-C5A9EDC93184}" dt="2022-05-09T16:02:12.385" v="291" actId="14100"/>
          <ac:picMkLst>
            <pc:docMk/>
            <pc:sldMk cId="3751995261" sldId="277"/>
            <ac:picMk id="3" creationId="{A8D1B36D-F354-4725-9E08-CEC29C90C35E}"/>
          </ac:picMkLst>
        </pc:picChg>
        <pc:picChg chg="mod">
          <ac:chgData name="Robin Sharples" userId="ecd8b56c-b070-4d21-9ac2-74be95d72085" providerId="ADAL" clId="{408F8A4D-F489-4D0F-BE83-C5A9EDC93184}" dt="2022-05-09T16:02:23.327" v="292"/>
          <ac:picMkLst>
            <pc:docMk/>
            <pc:sldMk cId="3751995261" sldId="277"/>
            <ac:picMk id="4" creationId="{CEBC2B06-6D90-450C-90C8-66C86C38C8E5}"/>
          </ac:picMkLst>
        </pc:picChg>
      </pc:sldChg>
      <pc:sldChg chg="delSp modSp add mod ord modNotesTx">
        <pc:chgData name="Robin Sharples" userId="ecd8b56c-b070-4d21-9ac2-74be95d72085" providerId="ADAL" clId="{408F8A4D-F489-4D0F-BE83-C5A9EDC93184}" dt="2022-05-11T16:02:02.610" v="2622" actId="114"/>
        <pc:sldMkLst>
          <pc:docMk/>
          <pc:sldMk cId="3437620198" sldId="278"/>
        </pc:sldMkLst>
        <pc:spChg chg="mod">
          <ac:chgData name="Robin Sharples" userId="ecd8b56c-b070-4d21-9ac2-74be95d72085" providerId="ADAL" clId="{408F8A4D-F489-4D0F-BE83-C5A9EDC93184}" dt="2022-05-09T16:08:56.992" v="544" actId="1076"/>
          <ac:spMkLst>
            <pc:docMk/>
            <pc:sldMk cId="3437620198" sldId="278"/>
            <ac:spMk id="5" creationId="{191FD1BE-81F8-49AE-8675-7827E27BE457}"/>
          </ac:spMkLst>
        </pc:spChg>
        <pc:spChg chg="mod">
          <ac:chgData name="Robin Sharples" userId="ecd8b56c-b070-4d21-9ac2-74be95d72085" providerId="ADAL" clId="{408F8A4D-F489-4D0F-BE83-C5A9EDC93184}" dt="2022-05-06T11:58:42.750" v="160" actId="1076"/>
          <ac:spMkLst>
            <pc:docMk/>
            <pc:sldMk cId="3437620198" sldId="278"/>
            <ac:spMk id="6" creationId="{515937C7-858A-4873-86D0-348952B46AD6}"/>
          </ac:spMkLst>
        </pc:spChg>
        <pc:spChg chg="del mod">
          <ac:chgData name="Robin Sharples" userId="ecd8b56c-b070-4d21-9ac2-74be95d72085" providerId="ADAL" clId="{408F8A4D-F489-4D0F-BE83-C5A9EDC93184}" dt="2022-05-06T11:58:23.036" v="118" actId="478"/>
          <ac:spMkLst>
            <pc:docMk/>
            <pc:sldMk cId="3437620198" sldId="278"/>
            <ac:spMk id="7" creationId="{F425A391-370D-4B89-9419-FA6C0532D164}"/>
          </ac:spMkLst>
        </pc:spChg>
        <pc:picChg chg="mod">
          <ac:chgData name="Robin Sharples" userId="ecd8b56c-b070-4d21-9ac2-74be95d72085" providerId="ADAL" clId="{408F8A4D-F489-4D0F-BE83-C5A9EDC93184}" dt="2022-05-09T16:03:44.563" v="298"/>
          <ac:picMkLst>
            <pc:docMk/>
            <pc:sldMk cId="3437620198" sldId="278"/>
            <ac:picMk id="2" creationId="{FF5DC6E0-8D48-4C37-B9AC-02B576FCC957}"/>
          </ac:picMkLst>
        </pc:picChg>
      </pc:sldChg>
    </pc:docChg>
  </pc:docChgLst>
  <pc:docChgLst>
    <pc:chgData name="Robin Sharples" userId="ecd8b56c-b070-4d21-9ac2-74be95d72085" providerId="ADAL" clId="{631E7948-09E4-491D-9836-E0B511263652}"/>
    <pc:docChg chg="undo redo custSel addSld delSld modSld sldOrd">
      <pc:chgData name="Robin Sharples" userId="ecd8b56c-b070-4d21-9ac2-74be95d72085" providerId="ADAL" clId="{631E7948-09E4-491D-9836-E0B511263652}" dt="2022-03-29T16:33:19.339" v="1093" actId="478"/>
      <pc:docMkLst>
        <pc:docMk/>
      </pc:docMkLst>
      <pc:sldChg chg="addSp delSp modSp mod">
        <pc:chgData name="Robin Sharples" userId="ecd8b56c-b070-4d21-9ac2-74be95d72085" providerId="ADAL" clId="{631E7948-09E4-491D-9836-E0B511263652}" dt="2022-03-29T15:49:13.926" v="1083" actId="688"/>
        <pc:sldMkLst>
          <pc:docMk/>
          <pc:sldMk cId="180524700" sldId="257"/>
        </pc:sldMkLst>
        <pc:spChg chg="del">
          <ac:chgData name="Robin Sharples" userId="ecd8b56c-b070-4d21-9ac2-74be95d72085" providerId="ADAL" clId="{631E7948-09E4-491D-9836-E0B511263652}" dt="2022-03-28T11:58:52.104" v="168" actId="478"/>
          <ac:spMkLst>
            <pc:docMk/>
            <pc:sldMk cId="180524700" sldId="257"/>
            <ac:spMk id="3" creationId="{B7766F1D-699F-4A40-BBB2-E4292F6DCB68}"/>
          </ac:spMkLst>
        </pc:spChg>
        <pc:spChg chg="add mod">
          <ac:chgData name="Robin Sharples" userId="ecd8b56c-b070-4d21-9ac2-74be95d72085" providerId="ADAL" clId="{631E7948-09E4-491D-9836-E0B511263652}" dt="2022-03-29T15:49:13.926" v="1083" actId="688"/>
          <ac:spMkLst>
            <pc:docMk/>
            <pc:sldMk cId="180524700" sldId="257"/>
            <ac:spMk id="5" creationId="{DD997B71-FA09-4CA1-866C-70DAEAFF5D6E}"/>
          </ac:spMkLst>
        </pc:spChg>
        <pc:spChg chg="del">
          <ac:chgData name="Robin Sharples" userId="ecd8b56c-b070-4d21-9ac2-74be95d72085" providerId="ADAL" clId="{631E7948-09E4-491D-9836-E0B511263652}" dt="2022-03-28T11:58:56.800" v="169" actId="478"/>
          <ac:spMkLst>
            <pc:docMk/>
            <pc:sldMk cId="180524700" sldId="257"/>
            <ac:spMk id="8" creationId="{3C83AC8E-ADB1-468E-8940-143D6834A401}"/>
          </ac:spMkLst>
        </pc:spChg>
        <pc:picChg chg="del mod">
          <ac:chgData name="Robin Sharples" userId="ecd8b56c-b070-4d21-9ac2-74be95d72085" providerId="ADAL" clId="{631E7948-09E4-491D-9836-E0B511263652}" dt="2022-03-28T11:59:21.059" v="171" actId="478"/>
          <ac:picMkLst>
            <pc:docMk/>
            <pc:sldMk cId="180524700" sldId="257"/>
            <ac:picMk id="2" creationId="{25F93109-56AD-4510-89E4-CED40B516FF2}"/>
          </ac:picMkLst>
        </pc:picChg>
        <pc:picChg chg="add mod ord modCrop">
          <ac:chgData name="Robin Sharples" userId="ecd8b56c-b070-4d21-9ac2-74be95d72085" providerId="ADAL" clId="{631E7948-09E4-491D-9836-E0B511263652}" dt="2022-03-29T13:06:59.871" v="239" actId="167"/>
          <ac:picMkLst>
            <pc:docMk/>
            <pc:sldMk cId="180524700" sldId="257"/>
            <ac:picMk id="2" creationId="{8159C138-145E-4188-99EA-767B24F803A0}"/>
          </ac:picMkLst>
        </pc:picChg>
      </pc:sldChg>
      <pc:sldChg chg="addSp delSp modSp mod">
        <pc:chgData name="Robin Sharples" userId="ecd8b56c-b070-4d21-9ac2-74be95d72085" providerId="ADAL" clId="{631E7948-09E4-491D-9836-E0B511263652}" dt="2022-03-29T16:33:19.339" v="1093" actId="478"/>
        <pc:sldMkLst>
          <pc:docMk/>
          <pc:sldMk cId="410672891" sldId="264"/>
        </pc:sldMkLst>
        <pc:spChg chg="mod">
          <ac:chgData name="Robin Sharples" userId="ecd8b56c-b070-4d21-9ac2-74be95d72085" providerId="ADAL" clId="{631E7948-09E4-491D-9836-E0B511263652}" dt="2022-03-29T16:32:26.155" v="1091" actId="1076"/>
          <ac:spMkLst>
            <pc:docMk/>
            <pc:sldMk cId="410672891" sldId="264"/>
            <ac:spMk id="8" creationId="{3C83AC8E-ADB1-468E-8940-143D6834A401}"/>
          </ac:spMkLst>
        </pc:spChg>
        <pc:picChg chg="del mod">
          <ac:chgData name="Robin Sharples" userId="ecd8b56c-b070-4d21-9ac2-74be95d72085" providerId="ADAL" clId="{631E7948-09E4-491D-9836-E0B511263652}" dt="2022-03-29T16:33:19.339" v="1093" actId="478"/>
          <ac:picMkLst>
            <pc:docMk/>
            <pc:sldMk cId="410672891" sldId="264"/>
            <ac:picMk id="2" creationId="{83DE3D77-0CA2-4552-B586-F053D3DC9208}"/>
          </ac:picMkLst>
        </pc:picChg>
        <pc:picChg chg="add mod">
          <ac:chgData name="Robin Sharples" userId="ecd8b56c-b070-4d21-9ac2-74be95d72085" providerId="ADAL" clId="{631E7948-09E4-491D-9836-E0B511263652}" dt="2022-03-29T16:32:06.294" v="1087" actId="1076"/>
          <ac:picMkLst>
            <pc:docMk/>
            <pc:sldMk cId="410672891" sldId="264"/>
            <ac:picMk id="4" creationId="{CEBC2B06-6D90-450C-90C8-66C86C38C8E5}"/>
          </ac:picMkLst>
        </pc:picChg>
      </pc:sldChg>
      <pc:sldChg chg="addSp delSp modSp del mod">
        <pc:chgData name="Robin Sharples" userId="ecd8b56c-b070-4d21-9ac2-74be95d72085" providerId="ADAL" clId="{631E7948-09E4-491D-9836-E0B511263652}" dt="2022-03-29T13:11:56.725" v="278" actId="47"/>
        <pc:sldMkLst>
          <pc:docMk/>
          <pc:sldMk cId="2728947503" sldId="265"/>
        </pc:sldMkLst>
        <pc:spChg chg="del">
          <ac:chgData name="Robin Sharples" userId="ecd8b56c-b070-4d21-9ac2-74be95d72085" providerId="ADAL" clId="{631E7948-09E4-491D-9836-E0B511263652}" dt="2022-03-28T12:00:28.821" v="182" actId="21"/>
          <ac:spMkLst>
            <pc:docMk/>
            <pc:sldMk cId="2728947503" sldId="265"/>
            <ac:spMk id="4" creationId="{3F187173-7BF8-4DF2-B330-E695CC747E4D}"/>
          </ac:spMkLst>
        </pc:spChg>
        <pc:spChg chg="del">
          <ac:chgData name="Robin Sharples" userId="ecd8b56c-b070-4d21-9ac2-74be95d72085" providerId="ADAL" clId="{631E7948-09E4-491D-9836-E0B511263652}" dt="2022-03-28T12:00:16.757" v="181" actId="478"/>
          <ac:spMkLst>
            <pc:docMk/>
            <pc:sldMk cId="2728947503" sldId="265"/>
            <ac:spMk id="5" creationId="{93E1715A-5474-42E8-B060-C8DB484A4FE9}"/>
          </ac:spMkLst>
        </pc:spChg>
        <pc:picChg chg="del">
          <ac:chgData name="Robin Sharples" userId="ecd8b56c-b070-4d21-9ac2-74be95d72085" providerId="ADAL" clId="{631E7948-09E4-491D-9836-E0B511263652}" dt="2022-03-28T11:59:26.959" v="172" actId="478"/>
          <ac:picMkLst>
            <pc:docMk/>
            <pc:sldMk cId="2728947503" sldId="265"/>
            <ac:picMk id="3" creationId="{F9647B29-C714-4F85-93B1-9CDD10E15419}"/>
          </ac:picMkLst>
        </pc:picChg>
        <pc:picChg chg="add mod modCrop">
          <ac:chgData name="Robin Sharples" userId="ecd8b56c-b070-4d21-9ac2-74be95d72085" providerId="ADAL" clId="{631E7948-09E4-491D-9836-E0B511263652}" dt="2022-03-28T12:00:56.543" v="186" actId="14100"/>
          <ac:picMkLst>
            <pc:docMk/>
            <pc:sldMk cId="2728947503" sldId="265"/>
            <ac:picMk id="6" creationId="{7F9BE980-4EE8-4495-8942-6EC1B8EE8FAA}"/>
          </ac:picMkLst>
        </pc:picChg>
      </pc:sldChg>
      <pc:sldChg chg="addSp delSp modSp mod">
        <pc:chgData name="Robin Sharples" userId="ecd8b56c-b070-4d21-9ac2-74be95d72085" providerId="ADAL" clId="{631E7948-09E4-491D-9836-E0B511263652}" dt="2022-03-29T15:44:05.141" v="1079" actId="207"/>
        <pc:sldMkLst>
          <pc:docMk/>
          <pc:sldMk cId="3671432496" sldId="267"/>
        </pc:sldMkLst>
        <pc:spChg chg="del mod">
          <ac:chgData name="Robin Sharples" userId="ecd8b56c-b070-4d21-9ac2-74be95d72085" providerId="ADAL" clId="{631E7948-09E4-491D-9836-E0B511263652}" dt="2022-03-29T15:38:09.905" v="1033"/>
          <ac:spMkLst>
            <pc:docMk/>
            <pc:sldMk cId="3671432496" sldId="267"/>
            <ac:spMk id="4" creationId="{3F187173-7BF8-4DF2-B330-E695CC747E4D}"/>
          </ac:spMkLst>
        </pc:spChg>
        <pc:spChg chg="add mod">
          <ac:chgData name="Robin Sharples" userId="ecd8b56c-b070-4d21-9ac2-74be95d72085" providerId="ADAL" clId="{631E7948-09E4-491D-9836-E0B511263652}" dt="2022-03-29T15:44:05.141" v="1079" actId="207"/>
          <ac:spMkLst>
            <pc:docMk/>
            <pc:sldMk cId="3671432496" sldId="267"/>
            <ac:spMk id="7" creationId="{BE5826FC-BB29-4A66-819E-4A814FBF7D74}"/>
          </ac:spMkLst>
        </pc:spChg>
        <pc:spChg chg="add mod">
          <ac:chgData name="Robin Sharples" userId="ecd8b56c-b070-4d21-9ac2-74be95d72085" providerId="ADAL" clId="{631E7948-09E4-491D-9836-E0B511263652}" dt="2022-03-29T15:44:00.950" v="1078" actId="207"/>
          <ac:spMkLst>
            <pc:docMk/>
            <pc:sldMk cId="3671432496" sldId="267"/>
            <ac:spMk id="8" creationId="{BFCDAD1E-9130-4A19-9D35-6319D3ACA7D6}"/>
          </ac:spMkLst>
        </pc:spChg>
        <pc:picChg chg="add del mod">
          <ac:chgData name="Robin Sharples" userId="ecd8b56c-b070-4d21-9ac2-74be95d72085" providerId="ADAL" clId="{631E7948-09E4-491D-9836-E0B511263652}" dt="2022-03-29T15:38:16.386" v="1034" actId="478"/>
          <ac:picMkLst>
            <pc:docMk/>
            <pc:sldMk cId="3671432496" sldId="267"/>
            <ac:picMk id="2" creationId="{2FF6A943-F75B-4890-90F6-379008339D94}"/>
          </ac:picMkLst>
        </pc:picChg>
        <pc:picChg chg="add mod">
          <ac:chgData name="Robin Sharples" userId="ecd8b56c-b070-4d21-9ac2-74be95d72085" providerId="ADAL" clId="{631E7948-09E4-491D-9836-E0B511263652}" dt="2022-03-29T15:42:35.390" v="1063" actId="14100"/>
          <ac:picMkLst>
            <pc:docMk/>
            <pc:sldMk cId="3671432496" sldId="267"/>
            <ac:picMk id="3" creationId="{DC26F5B0-4A2A-44AF-901B-844035854C38}"/>
          </ac:picMkLst>
        </pc:picChg>
        <pc:picChg chg="add mod">
          <ac:chgData name="Robin Sharples" userId="ecd8b56c-b070-4d21-9ac2-74be95d72085" providerId="ADAL" clId="{631E7948-09E4-491D-9836-E0B511263652}" dt="2022-03-29T15:41:57.751" v="1056" actId="1076"/>
          <ac:picMkLst>
            <pc:docMk/>
            <pc:sldMk cId="3671432496" sldId="267"/>
            <ac:picMk id="5" creationId="{31D98075-8339-4BAD-A5F7-F427174038A6}"/>
          </ac:picMkLst>
        </pc:picChg>
      </pc:sldChg>
      <pc:sldChg chg="addSp modSp mod">
        <pc:chgData name="Robin Sharples" userId="ecd8b56c-b070-4d21-9ac2-74be95d72085" providerId="ADAL" clId="{631E7948-09E4-491D-9836-E0B511263652}" dt="2022-03-29T13:34:58.591" v="364" actId="207"/>
        <pc:sldMkLst>
          <pc:docMk/>
          <pc:sldMk cId="841408264" sldId="268"/>
        </pc:sldMkLst>
        <pc:spChg chg="mod">
          <ac:chgData name="Robin Sharples" userId="ecd8b56c-b070-4d21-9ac2-74be95d72085" providerId="ADAL" clId="{631E7948-09E4-491D-9836-E0B511263652}" dt="2022-03-16T22:41:03.847" v="166" actId="14100"/>
          <ac:spMkLst>
            <pc:docMk/>
            <pc:sldMk cId="841408264" sldId="268"/>
            <ac:spMk id="4" creationId="{3F187173-7BF8-4DF2-B330-E695CC747E4D}"/>
          </ac:spMkLst>
        </pc:spChg>
        <pc:spChg chg="add mod">
          <ac:chgData name="Robin Sharples" userId="ecd8b56c-b070-4d21-9ac2-74be95d72085" providerId="ADAL" clId="{631E7948-09E4-491D-9836-E0B511263652}" dt="2022-03-29T13:34:19.797" v="358" actId="207"/>
          <ac:spMkLst>
            <pc:docMk/>
            <pc:sldMk cId="841408264" sldId="268"/>
            <ac:spMk id="5" creationId="{191FD1BE-81F8-49AE-8675-7827E27BE457}"/>
          </ac:spMkLst>
        </pc:spChg>
        <pc:spChg chg="add mod">
          <ac:chgData name="Robin Sharples" userId="ecd8b56c-b070-4d21-9ac2-74be95d72085" providerId="ADAL" clId="{631E7948-09E4-491D-9836-E0B511263652}" dt="2022-03-29T13:34:58.591" v="364" actId="207"/>
          <ac:spMkLst>
            <pc:docMk/>
            <pc:sldMk cId="841408264" sldId="268"/>
            <ac:spMk id="6" creationId="{515937C7-858A-4873-86D0-348952B46AD6}"/>
          </ac:spMkLst>
        </pc:spChg>
        <pc:spChg chg="add mod">
          <ac:chgData name="Robin Sharples" userId="ecd8b56c-b070-4d21-9ac2-74be95d72085" providerId="ADAL" clId="{631E7948-09E4-491D-9836-E0B511263652}" dt="2022-03-29T13:34:28.482" v="359" actId="207"/>
          <ac:spMkLst>
            <pc:docMk/>
            <pc:sldMk cId="841408264" sldId="268"/>
            <ac:spMk id="7" creationId="{F425A391-370D-4B89-9419-FA6C0532D164}"/>
          </ac:spMkLst>
        </pc:spChg>
        <pc:picChg chg="add mod">
          <ac:chgData name="Robin Sharples" userId="ecd8b56c-b070-4d21-9ac2-74be95d72085" providerId="ADAL" clId="{631E7948-09E4-491D-9836-E0B511263652}" dt="2022-03-16T22:41:10.300" v="167" actId="196"/>
          <ac:picMkLst>
            <pc:docMk/>
            <pc:sldMk cId="841408264" sldId="268"/>
            <ac:picMk id="2" creationId="{FF5DC6E0-8D48-4C37-B9AC-02B576FCC957}"/>
          </ac:picMkLst>
        </pc:picChg>
        <pc:picChg chg="add mod">
          <ac:chgData name="Robin Sharples" userId="ecd8b56c-b070-4d21-9ac2-74be95d72085" providerId="ADAL" clId="{631E7948-09E4-491D-9836-E0B511263652}" dt="2022-03-29T13:12:45.626" v="281" actId="14100"/>
          <ac:picMkLst>
            <pc:docMk/>
            <pc:sldMk cId="841408264" sldId="268"/>
            <ac:picMk id="3" creationId="{3A93AF74-0B30-4DAA-B7A1-5E0A51514704}"/>
          </ac:picMkLst>
        </pc:picChg>
      </pc:sldChg>
      <pc:sldChg chg="modNotesTx">
        <pc:chgData name="Robin Sharples" userId="ecd8b56c-b070-4d21-9ac2-74be95d72085" providerId="ADAL" clId="{631E7948-09E4-491D-9836-E0B511263652}" dt="2022-03-29T13:57:00.872" v="657" actId="20577"/>
        <pc:sldMkLst>
          <pc:docMk/>
          <pc:sldMk cId="1524068817" sldId="271"/>
        </pc:sldMkLst>
      </pc:sldChg>
      <pc:sldChg chg="addSp delSp modSp mod ord">
        <pc:chgData name="Robin Sharples" userId="ecd8b56c-b070-4d21-9ac2-74be95d72085" providerId="ADAL" clId="{631E7948-09E4-491D-9836-E0B511263652}" dt="2022-03-29T13:55:24.764" v="602" actId="1038"/>
        <pc:sldMkLst>
          <pc:docMk/>
          <pc:sldMk cId="1893705725" sldId="272"/>
        </pc:sldMkLst>
        <pc:spChg chg="mod">
          <ac:chgData name="Robin Sharples" userId="ecd8b56c-b070-4d21-9ac2-74be95d72085" providerId="ADAL" clId="{631E7948-09E4-491D-9836-E0B511263652}" dt="2022-03-29T13:55:24.764" v="602" actId="1038"/>
          <ac:spMkLst>
            <pc:docMk/>
            <pc:sldMk cId="1893705725" sldId="272"/>
            <ac:spMk id="5" creationId="{49C2BC6D-CC64-4D7D-8526-02840D2FB36E}"/>
          </ac:spMkLst>
        </pc:spChg>
        <pc:spChg chg="del mod">
          <ac:chgData name="Robin Sharples" userId="ecd8b56c-b070-4d21-9ac2-74be95d72085" providerId="ADAL" clId="{631E7948-09E4-491D-9836-E0B511263652}" dt="2022-03-16T22:33:41.242" v="140"/>
          <ac:spMkLst>
            <pc:docMk/>
            <pc:sldMk cId="1893705725" sldId="272"/>
            <ac:spMk id="6" creationId="{EE06578D-DED1-44B3-9BB9-F9B3A9D5F02A}"/>
          </ac:spMkLst>
        </pc:spChg>
        <pc:picChg chg="add mod ord">
          <ac:chgData name="Robin Sharples" userId="ecd8b56c-b070-4d21-9ac2-74be95d72085" providerId="ADAL" clId="{631E7948-09E4-491D-9836-E0B511263652}" dt="2022-03-29T13:55:14.261" v="577" actId="1037"/>
          <ac:picMkLst>
            <pc:docMk/>
            <pc:sldMk cId="1893705725" sldId="272"/>
            <ac:picMk id="2" creationId="{B6793DFD-2CFE-4D12-882D-AC4ABCD78DD0}"/>
          </ac:picMkLst>
        </pc:picChg>
        <pc:picChg chg="del">
          <ac:chgData name="Robin Sharples" userId="ecd8b56c-b070-4d21-9ac2-74be95d72085" providerId="ADAL" clId="{631E7948-09E4-491D-9836-E0B511263652}" dt="2022-03-16T22:34:00.913" v="142" actId="478"/>
          <ac:picMkLst>
            <pc:docMk/>
            <pc:sldMk cId="1893705725" sldId="272"/>
            <ac:picMk id="8" creationId="{C7BBE83E-7B28-414B-90C0-8B50C962040D}"/>
          </ac:picMkLst>
        </pc:picChg>
      </pc:sldChg>
      <pc:sldChg chg="delSp modSp add del mod">
        <pc:chgData name="Robin Sharples" userId="ecd8b56c-b070-4d21-9ac2-74be95d72085" providerId="ADAL" clId="{631E7948-09E4-491D-9836-E0B511263652}" dt="2022-03-29T13:35:05.065" v="365" actId="47"/>
        <pc:sldMkLst>
          <pc:docMk/>
          <pc:sldMk cId="256955072" sldId="273"/>
        </pc:sldMkLst>
        <pc:spChg chg="del mod">
          <ac:chgData name="Robin Sharples" userId="ecd8b56c-b070-4d21-9ac2-74be95d72085" providerId="ADAL" clId="{631E7948-09E4-491D-9836-E0B511263652}" dt="2022-03-29T13:26:15.555" v="282" actId="21"/>
          <ac:spMkLst>
            <pc:docMk/>
            <pc:sldMk cId="256955072" sldId="273"/>
            <ac:spMk id="4" creationId="{3F187173-7BF8-4DF2-B330-E695CC747E4D}"/>
          </ac:spMkLst>
        </pc:spChg>
      </pc:sldChg>
      <pc:sldChg chg="addSp delSp modSp add mod modNotesTx">
        <pc:chgData name="Robin Sharples" userId="ecd8b56c-b070-4d21-9ac2-74be95d72085" providerId="ADAL" clId="{631E7948-09E4-491D-9836-E0B511263652}" dt="2022-03-29T15:48:47.866" v="1082" actId="688"/>
        <pc:sldMkLst>
          <pc:docMk/>
          <pc:sldMk cId="188820001" sldId="274"/>
        </pc:sldMkLst>
        <pc:spChg chg="del">
          <ac:chgData name="Robin Sharples" userId="ecd8b56c-b070-4d21-9ac2-74be95d72085" providerId="ADAL" clId="{631E7948-09E4-491D-9836-E0B511263652}" dt="2022-03-16T22:33:52.623" v="141" actId="478"/>
          <ac:spMkLst>
            <pc:docMk/>
            <pc:sldMk cId="188820001" sldId="274"/>
            <ac:spMk id="5" creationId="{49C2BC6D-CC64-4D7D-8526-02840D2FB36E}"/>
          </ac:spMkLst>
        </pc:spChg>
        <pc:spChg chg="mod">
          <ac:chgData name="Robin Sharples" userId="ecd8b56c-b070-4d21-9ac2-74be95d72085" providerId="ADAL" clId="{631E7948-09E4-491D-9836-E0B511263652}" dt="2022-03-29T15:48:47.866" v="1082" actId="688"/>
          <ac:spMkLst>
            <pc:docMk/>
            <pc:sldMk cId="188820001" sldId="274"/>
            <ac:spMk id="6" creationId="{EE06578D-DED1-44B3-9BB9-F9B3A9D5F02A}"/>
          </ac:spMkLst>
        </pc:spChg>
        <pc:picChg chg="add mod ord modCrop">
          <ac:chgData name="Robin Sharples" userId="ecd8b56c-b070-4d21-9ac2-74be95d72085" providerId="ADAL" clId="{631E7948-09E4-491D-9836-E0B511263652}" dt="2022-03-29T13:50:58.302" v="492" actId="1076"/>
          <ac:picMkLst>
            <pc:docMk/>
            <pc:sldMk cId="188820001" sldId="274"/>
            <ac:picMk id="2" creationId="{1FF87AEB-5B22-4304-8FB8-7C164066A9A8}"/>
          </ac:picMkLst>
        </pc:picChg>
        <pc:picChg chg="del">
          <ac:chgData name="Robin Sharples" userId="ecd8b56c-b070-4d21-9ac2-74be95d72085" providerId="ADAL" clId="{631E7948-09E4-491D-9836-E0B511263652}" dt="2022-03-16T22:34:06.364" v="143" actId="478"/>
          <ac:picMkLst>
            <pc:docMk/>
            <pc:sldMk cId="188820001" sldId="274"/>
            <ac:picMk id="8" creationId="{C7BBE83E-7B28-414B-90C0-8B50C962040D}"/>
          </ac:picMkLst>
        </pc:picChg>
      </pc:sldChg>
      <pc:sldChg chg="modSp mod">
        <pc:chgData name="Robin Sharples" userId="ecd8b56c-b070-4d21-9ac2-74be95d72085" providerId="ADAL" clId="{631E7948-09E4-491D-9836-E0B511263652}" dt="2022-03-29T13:33:45.211" v="351" actId="1037"/>
        <pc:sldMkLst>
          <pc:docMk/>
          <pc:sldMk cId="3241331604" sldId="275"/>
        </pc:sldMkLst>
        <pc:spChg chg="mod">
          <ac:chgData name="Robin Sharples" userId="ecd8b56c-b070-4d21-9ac2-74be95d72085" providerId="ADAL" clId="{631E7948-09E4-491D-9836-E0B511263652}" dt="2022-03-29T13:33:31.206" v="346" actId="207"/>
          <ac:spMkLst>
            <pc:docMk/>
            <pc:sldMk cId="3241331604" sldId="275"/>
            <ac:spMk id="4" creationId="{3F187173-7BF8-4DF2-B330-E695CC747E4D}"/>
          </ac:spMkLst>
        </pc:spChg>
        <pc:spChg chg="mod">
          <ac:chgData name="Robin Sharples" userId="ecd8b56c-b070-4d21-9ac2-74be95d72085" providerId="ADAL" clId="{631E7948-09E4-491D-9836-E0B511263652}" dt="2022-03-29T13:33:45.211" v="351" actId="1037"/>
          <ac:spMkLst>
            <pc:docMk/>
            <pc:sldMk cId="3241331604" sldId="275"/>
            <ac:spMk id="9" creationId="{FD7A4BC1-E3DF-4A00-8CC4-D04415F9FAFB}"/>
          </ac:spMkLst>
        </pc:spChg>
      </pc:sldChg>
      <pc:sldChg chg="addSp delSp modSp add mod">
        <pc:chgData name="Robin Sharples" userId="ecd8b56c-b070-4d21-9ac2-74be95d72085" providerId="ADAL" clId="{631E7948-09E4-491D-9836-E0B511263652}" dt="2022-03-29T15:44:15.022" v="1081" actId="207"/>
        <pc:sldMkLst>
          <pc:docMk/>
          <pc:sldMk cId="1518247907" sldId="276"/>
        </pc:sldMkLst>
        <pc:spChg chg="mod">
          <ac:chgData name="Robin Sharples" userId="ecd8b56c-b070-4d21-9ac2-74be95d72085" providerId="ADAL" clId="{631E7948-09E4-491D-9836-E0B511263652}" dt="2022-03-29T15:44:15.022" v="1081" actId="207"/>
          <ac:spMkLst>
            <pc:docMk/>
            <pc:sldMk cId="1518247907" sldId="276"/>
            <ac:spMk id="4" creationId="{3F187173-7BF8-4DF2-B330-E695CC747E4D}"/>
          </ac:spMkLst>
        </pc:spChg>
        <pc:picChg chg="del">
          <ac:chgData name="Robin Sharples" userId="ecd8b56c-b070-4d21-9ac2-74be95d72085" providerId="ADAL" clId="{631E7948-09E4-491D-9836-E0B511263652}" dt="2022-03-29T14:08:21.048" v="659" actId="478"/>
          <ac:picMkLst>
            <pc:docMk/>
            <pc:sldMk cId="1518247907" sldId="276"/>
            <ac:picMk id="2" creationId="{2FF6A943-F75B-4890-90F6-379008339D94}"/>
          </ac:picMkLst>
        </pc:picChg>
        <pc:picChg chg="add del mod">
          <ac:chgData name="Robin Sharples" userId="ecd8b56c-b070-4d21-9ac2-74be95d72085" providerId="ADAL" clId="{631E7948-09E4-491D-9836-E0B511263652}" dt="2022-03-29T14:11:25.470" v="869" actId="478"/>
          <ac:picMkLst>
            <pc:docMk/>
            <pc:sldMk cId="1518247907" sldId="276"/>
            <ac:picMk id="3" creationId="{7D88889C-4452-4E09-85C6-1DDED97B51C8}"/>
          </ac:picMkLst>
        </pc:picChg>
        <pc:picChg chg="add mod">
          <ac:chgData name="Robin Sharples" userId="ecd8b56c-b070-4d21-9ac2-74be95d72085" providerId="ADAL" clId="{631E7948-09E4-491D-9836-E0B511263652}" dt="2022-03-29T14:16:04.356" v="1030" actId="1035"/>
          <ac:picMkLst>
            <pc:docMk/>
            <pc:sldMk cId="1518247907" sldId="276"/>
            <ac:picMk id="5" creationId="{5F8F0D57-078B-41A4-A41F-B6A129212AB5}"/>
          </ac:picMkLst>
        </pc:picChg>
        <pc:picChg chg="add mod modCrop">
          <ac:chgData name="Robin Sharples" userId="ecd8b56c-b070-4d21-9ac2-74be95d72085" providerId="ADAL" clId="{631E7948-09E4-491D-9836-E0B511263652}" dt="2022-03-29T14:16:04.356" v="1030" actId="1035"/>
          <ac:picMkLst>
            <pc:docMk/>
            <pc:sldMk cId="1518247907" sldId="276"/>
            <ac:picMk id="6" creationId="{124CABA0-ADEC-4281-AF52-F175303B3FD9}"/>
          </ac:picMkLst>
        </pc:picChg>
        <pc:picChg chg="add mod">
          <ac:chgData name="Robin Sharples" userId="ecd8b56c-b070-4d21-9ac2-74be95d72085" providerId="ADAL" clId="{631E7948-09E4-491D-9836-E0B511263652}" dt="2022-03-29T14:16:04.356" v="1030" actId="1035"/>
          <ac:picMkLst>
            <pc:docMk/>
            <pc:sldMk cId="1518247907" sldId="276"/>
            <ac:picMk id="7" creationId="{988263F2-2558-42DE-ADB7-B64C8ECED19C}"/>
          </ac:picMkLst>
        </pc:picChg>
        <pc:picChg chg="add mod modCrop">
          <ac:chgData name="Robin Sharples" userId="ecd8b56c-b070-4d21-9ac2-74be95d72085" providerId="ADAL" clId="{631E7948-09E4-491D-9836-E0B511263652}" dt="2022-03-29T14:16:04.356" v="1030" actId="1035"/>
          <ac:picMkLst>
            <pc:docMk/>
            <pc:sldMk cId="1518247907" sldId="276"/>
            <ac:picMk id="8" creationId="{226FFC0A-5CBF-40E3-8915-13389B1CCF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FBDBA-1DE8-4AC1-B2C0-B89FE2898C9C}" type="datetimeFigureOut">
              <a:rPr lang="en-GB" smtClean="0"/>
              <a:t>16/05/2022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402C4-13AC-4899-A34E-FF2B153B2AC6}" type="slidenum">
              <a:rPr lang="en-GB" smtClean="0"/>
              <a:t>‹#›</a:t>
            </a:fld>
            <a:endParaRPr lang="en-GB"/>
          </a:p>
        </p:txBody>
      </p:sp>
    </p:spTree>
    <p:extLst>
      <p:ext uri="{BB962C8B-B14F-4D97-AF65-F5344CB8AC3E}">
        <p14:creationId xmlns:p14="http://schemas.microsoft.com/office/powerpoint/2010/main" val="1676340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Greeting Slide</a:t>
            </a:r>
          </a:p>
        </p:txBody>
      </p:sp>
      <p:sp>
        <p:nvSpPr>
          <p:cNvPr id="4" name="Slide Number Placeholder 3"/>
          <p:cNvSpPr>
            <a:spLocks noGrp="1"/>
          </p:cNvSpPr>
          <p:nvPr>
            <p:ph type="sldNum" sz="quarter" idx="5"/>
          </p:nvPr>
        </p:nvSpPr>
        <p:spPr/>
        <p:txBody>
          <a:bodyPr/>
          <a:lstStyle/>
          <a:p>
            <a:fld id="{CD5402C4-13AC-4899-A34E-FF2B153B2AC6}" type="slidenum">
              <a:rPr lang="en-GB" smtClean="0"/>
              <a:t>1</a:t>
            </a:fld>
            <a:endParaRPr lang="en-GB"/>
          </a:p>
        </p:txBody>
      </p:sp>
    </p:spTree>
    <p:extLst>
      <p:ext uri="{BB962C8B-B14F-4D97-AF65-F5344CB8AC3E}">
        <p14:creationId xmlns:p14="http://schemas.microsoft.com/office/powerpoint/2010/main" val="2491352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fairly traditional picture of the Transfiguration. Peter, James and John are shielding their eyes while Jesus, Moses and Elijah stand in the transfigured light.</a:t>
            </a:r>
          </a:p>
        </p:txBody>
      </p:sp>
      <p:sp>
        <p:nvSpPr>
          <p:cNvPr id="4" name="Slide Number Placeholder 3"/>
          <p:cNvSpPr>
            <a:spLocks noGrp="1"/>
          </p:cNvSpPr>
          <p:nvPr>
            <p:ph type="sldNum" sz="quarter" idx="5"/>
          </p:nvPr>
        </p:nvSpPr>
        <p:spPr/>
        <p:txBody>
          <a:bodyPr/>
          <a:lstStyle/>
          <a:p>
            <a:fld id="{CD5402C4-13AC-4899-A34E-FF2B153B2AC6}" type="slidenum">
              <a:rPr lang="en-GB" smtClean="0"/>
              <a:t>10</a:t>
            </a:fld>
            <a:endParaRPr lang="en-GB"/>
          </a:p>
        </p:txBody>
      </p:sp>
    </p:spTree>
    <p:extLst>
      <p:ext uri="{BB962C8B-B14F-4D97-AF65-F5344CB8AC3E}">
        <p14:creationId xmlns:p14="http://schemas.microsoft.com/office/powerpoint/2010/main" val="408990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more modern interpretation of the Transfiguration. Again Peter, John and James are clearly astounded but are they just shielding their eyes here or do they look like they are worshipping?</a:t>
            </a:r>
          </a:p>
          <a:p>
            <a:r>
              <a:rPr lang="en-GB" dirty="0"/>
              <a:t>The figure of Jesus looks a little like a volcanic eruption, the white light shoots upward into the blazing cloud. </a:t>
            </a:r>
          </a:p>
          <a:p>
            <a:endParaRPr lang="en-GB" dirty="0"/>
          </a:p>
          <a:p>
            <a:r>
              <a:rPr lang="en-GB" dirty="0"/>
              <a:t>Which picture do the pupils feel is the better interpretation?</a:t>
            </a:r>
          </a:p>
        </p:txBody>
      </p:sp>
      <p:sp>
        <p:nvSpPr>
          <p:cNvPr id="4" name="Slide Number Placeholder 3"/>
          <p:cNvSpPr>
            <a:spLocks noGrp="1"/>
          </p:cNvSpPr>
          <p:nvPr>
            <p:ph type="sldNum" sz="quarter" idx="5"/>
          </p:nvPr>
        </p:nvSpPr>
        <p:spPr/>
        <p:txBody>
          <a:bodyPr/>
          <a:lstStyle/>
          <a:p>
            <a:fld id="{CD5402C4-13AC-4899-A34E-FF2B153B2AC6}" type="slidenum">
              <a:rPr lang="en-GB" smtClean="0"/>
              <a:t>11</a:t>
            </a:fld>
            <a:endParaRPr lang="en-GB"/>
          </a:p>
        </p:txBody>
      </p:sp>
    </p:spTree>
    <p:extLst>
      <p:ext uri="{BB962C8B-B14F-4D97-AF65-F5344CB8AC3E}">
        <p14:creationId xmlns:p14="http://schemas.microsoft.com/office/powerpoint/2010/main" val="2425108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question ‘Which story do you think that Peter is remembering?’ the participants need to use all the evidence, not just the word from Heaven. It must be the second story because Peter mentions that it happens on a mountain – not in a river.</a:t>
            </a:r>
          </a:p>
          <a:p>
            <a:endParaRPr lang="en-GB" dirty="0"/>
          </a:p>
          <a:p>
            <a:r>
              <a:rPr lang="en-GB" dirty="0"/>
              <a:t>For the question ‘Which story would </a:t>
            </a:r>
            <a:r>
              <a:rPr lang="en-GB" i="1" dirty="0"/>
              <a:t>you</a:t>
            </a:r>
            <a:r>
              <a:rPr lang="en-GB" dirty="0"/>
              <a:t> remember best?’ encourage the children to put themselves in the disciples’ place. These questions would work very well using a hotseat technique. A child could be ‘Peter’, they would need to have a chance to prepare beforehand.</a:t>
            </a:r>
          </a:p>
          <a:p>
            <a:endParaRPr lang="en-GB" dirty="0"/>
          </a:p>
          <a:p>
            <a:endParaRPr lang="en-GB" dirty="0"/>
          </a:p>
        </p:txBody>
      </p:sp>
      <p:sp>
        <p:nvSpPr>
          <p:cNvPr id="4" name="Slide Number Placeholder 3"/>
          <p:cNvSpPr>
            <a:spLocks noGrp="1"/>
          </p:cNvSpPr>
          <p:nvPr>
            <p:ph type="sldNum" sz="quarter" idx="5"/>
          </p:nvPr>
        </p:nvSpPr>
        <p:spPr/>
        <p:txBody>
          <a:bodyPr/>
          <a:lstStyle/>
          <a:p>
            <a:fld id="{CD5402C4-13AC-4899-A34E-FF2B153B2AC6}" type="slidenum">
              <a:rPr lang="en-GB" smtClean="0"/>
              <a:t>12</a:t>
            </a:fld>
            <a:endParaRPr lang="en-GB"/>
          </a:p>
        </p:txBody>
      </p:sp>
    </p:spTree>
    <p:extLst>
      <p:ext uri="{BB962C8B-B14F-4D97-AF65-F5344CB8AC3E}">
        <p14:creationId xmlns:p14="http://schemas.microsoft.com/office/powerpoint/2010/main" val="498625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Today’s prayer is the Lord’s Prayer – one that he shared with the disciples.</a:t>
            </a:r>
          </a:p>
        </p:txBody>
      </p:sp>
      <p:sp>
        <p:nvSpPr>
          <p:cNvPr id="4" name="Slide Number Placeholder 3"/>
          <p:cNvSpPr>
            <a:spLocks noGrp="1"/>
          </p:cNvSpPr>
          <p:nvPr>
            <p:ph type="sldNum" sz="quarter" idx="5"/>
          </p:nvPr>
        </p:nvSpPr>
        <p:spPr/>
        <p:txBody>
          <a:bodyPr/>
          <a:lstStyle/>
          <a:p>
            <a:fld id="{CD5402C4-13AC-4899-A34E-FF2B153B2AC6}" type="slidenum">
              <a:rPr lang="en-GB" smtClean="0"/>
              <a:t>13</a:t>
            </a:fld>
            <a:endParaRPr lang="en-GB"/>
          </a:p>
        </p:txBody>
      </p:sp>
    </p:spTree>
    <p:extLst>
      <p:ext uri="{BB962C8B-B14F-4D97-AF65-F5344CB8AC3E}">
        <p14:creationId xmlns:p14="http://schemas.microsoft.com/office/powerpoint/2010/main" val="66416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a:t>
            </a:r>
          </a:p>
          <a:p>
            <a:r>
              <a:rPr lang="en-GB" dirty="0"/>
              <a:t>This Collective Worship focuses on Peter’s 2</a:t>
            </a:r>
            <a:r>
              <a:rPr lang="en-GB" baseline="30000" dirty="0"/>
              <a:t>nd</a:t>
            </a:r>
            <a:r>
              <a:rPr lang="en-GB" dirty="0"/>
              <a:t> letter. He writes about something that happened when he was with Jesus and the other disciples.</a:t>
            </a:r>
          </a:p>
        </p:txBody>
      </p:sp>
      <p:sp>
        <p:nvSpPr>
          <p:cNvPr id="4" name="Slide Number Placeholder 3"/>
          <p:cNvSpPr>
            <a:spLocks noGrp="1"/>
          </p:cNvSpPr>
          <p:nvPr>
            <p:ph type="sldNum" sz="quarter" idx="5"/>
          </p:nvPr>
        </p:nvSpPr>
        <p:spPr/>
        <p:txBody>
          <a:bodyPr/>
          <a:lstStyle/>
          <a:p>
            <a:fld id="{CD5402C4-13AC-4899-A34E-FF2B153B2AC6}" type="slidenum">
              <a:rPr lang="en-GB" smtClean="0"/>
              <a:t>2</a:t>
            </a:fld>
            <a:endParaRPr lang="en-GB"/>
          </a:p>
        </p:txBody>
      </p:sp>
    </p:spTree>
    <p:extLst>
      <p:ext uri="{BB962C8B-B14F-4D97-AF65-F5344CB8AC3E}">
        <p14:creationId xmlns:p14="http://schemas.microsoft.com/office/powerpoint/2010/main" val="192236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Bible Reading</a:t>
            </a:r>
          </a:p>
        </p:txBody>
      </p:sp>
      <p:sp>
        <p:nvSpPr>
          <p:cNvPr id="4" name="Slide Number Placeholder 3"/>
          <p:cNvSpPr>
            <a:spLocks noGrp="1"/>
          </p:cNvSpPr>
          <p:nvPr>
            <p:ph type="sldNum" sz="quarter" idx="5"/>
          </p:nvPr>
        </p:nvSpPr>
        <p:spPr/>
        <p:txBody>
          <a:bodyPr/>
          <a:lstStyle/>
          <a:p>
            <a:fld id="{CD5402C4-13AC-4899-A34E-FF2B153B2AC6}" type="slidenum">
              <a:rPr lang="en-GB" smtClean="0"/>
              <a:t>3</a:t>
            </a:fld>
            <a:endParaRPr lang="en-GB"/>
          </a:p>
        </p:txBody>
      </p:sp>
    </p:spTree>
    <p:extLst>
      <p:ext uri="{BB962C8B-B14F-4D97-AF65-F5344CB8AC3E}">
        <p14:creationId xmlns:p14="http://schemas.microsoft.com/office/powerpoint/2010/main" val="362306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children to come up with any ideas that they may have. There might be suggestions as to which story Peter means. Don’t at this point affirm any suggestions if they are made.</a:t>
            </a:r>
          </a:p>
        </p:txBody>
      </p:sp>
      <p:sp>
        <p:nvSpPr>
          <p:cNvPr id="4" name="Slide Number Placeholder 3"/>
          <p:cNvSpPr>
            <a:spLocks noGrp="1"/>
          </p:cNvSpPr>
          <p:nvPr>
            <p:ph type="sldNum" sz="quarter" idx="5"/>
          </p:nvPr>
        </p:nvSpPr>
        <p:spPr/>
        <p:txBody>
          <a:bodyPr/>
          <a:lstStyle/>
          <a:p>
            <a:fld id="{CD5402C4-13AC-4899-A34E-FF2B153B2AC6}" type="slidenum">
              <a:rPr lang="en-GB" smtClean="0"/>
              <a:t>4</a:t>
            </a:fld>
            <a:endParaRPr lang="en-GB"/>
          </a:p>
        </p:txBody>
      </p:sp>
    </p:spTree>
    <p:extLst>
      <p:ext uri="{BB962C8B-B14F-4D97-AF65-F5344CB8AC3E}">
        <p14:creationId xmlns:p14="http://schemas.microsoft.com/office/powerpoint/2010/main" val="128559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 pupils may be able to guess which story Peter is referring to but simply keep any suggestion as a possibility.</a:t>
            </a:r>
          </a:p>
        </p:txBody>
      </p:sp>
      <p:sp>
        <p:nvSpPr>
          <p:cNvPr id="4" name="Slide Number Placeholder 3"/>
          <p:cNvSpPr>
            <a:spLocks noGrp="1"/>
          </p:cNvSpPr>
          <p:nvPr>
            <p:ph type="sldNum" sz="quarter" idx="5"/>
          </p:nvPr>
        </p:nvSpPr>
        <p:spPr/>
        <p:txBody>
          <a:bodyPr/>
          <a:lstStyle/>
          <a:p>
            <a:fld id="{CD5402C4-13AC-4899-A34E-FF2B153B2AC6}" type="slidenum">
              <a:rPr lang="en-GB" smtClean="0"/>
              <a:t>5</a:t>
            </a:fld>
            <a:endParaRPr lang="en-GB"/>
          </a:p>
        </p:txBody>
      </p:sp>
    </p:spTree>
    <p:extLst>
      <p:ext uri="{BB962C8B-B14F-4D97-AF65-F5344CB8AC3E}">
        <p14:creationId xmlns:p14="http://schemas.microsoft.com/office/powerpoint/2010/main" val="302799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Baptism of Jesus – where the words quoted by Peter are heard.</a:t>
            </a:r>
          </a:p>
          <a:p>
            <a:r>
              <a:rPr lang="en-GB" dirty="0"/>
              <a:t>The next two slides have artistic expressions of the story</a:t>
            </a:r>
          </a:p>
        </p:txBody>
      </p:sp>
      <p:sp>
        <p:nvSpPr>
          <p:cNvPr id="4" name="Slide Number Placeholder 3"/>
          <p:cNvSpPr>
            <a:spLocks noGrp="1"/>
          </p:cNvSpPr>
          <p:nvPr>
            <p:ph type="sldNum" sz="quarter" idx="5"/>
          </p:nvPr>
        </p:nvSpPr>
        <p:spPr/>
        <p:txBody>
          <a:bodyPr/>
          <a:lstStyle/>
          <a:p>
            <a:fld id="{CD5402C4-13AC-4899-A34E-FF2B153B2AC6}" type="slidenum">
              <a:rPr lang="en-GB" smtClean="0"/>
              <a:t>6</a:t>
            </a:fld>
            <a:endParaRPr lang="en-GB"/>
          </a:p>
        </p:txBody>
      </p:sp>
    </p:spTree>
    <p:extLst>
      <p:ext uri="{BB962C8B-B14F-4D97-AF65-F5344CB8AC3E}">
        <p14:creationId xmlns:p14="http://schemas.microsoft.com/office/powerpoint/2010/main" val="188974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baptism of Jesus from a Chinese plate. The Holy Spirit (the dove) does not have a jet engine, the artist is showing light shining down!</a:t>
            </a:r>
          </a:p>
          <a:p>
            <a:r>
              <a:rPr lang="en-GB" dirty="0"/>
              <a:t>The baptism is a significant event in Christian calendars across the world – just as much as Christmas.</a:t>
            </a:r>
          </a:p>
        </p:txBody>
      </p:sp>
      <p:sp>
        <p:nvSpPr>
          <p:cNvPr id="4" name="Slide Number Placeholder 3"/>
          <p:cNvSpPr>
            <a:spLocks noGrp="1"/>
          </p:cNvSpPr>
          <p:nvPr>
            <p:ph type="sldNum" sz="quarter" idx="5"/>
          </p:nvPr>
        </p:nvSpPr>
        <p:spPr/>
        <p:txBody>
          <a:bodyPr/>
          <a:lstStyle/>
          <a:p>
            <a:fld id="{CD5402C4-13AC-4899-A34E-FF2B153B2AC6}" type="slidenum">
              <a:rPr lang="en-GB" smtClean="0"/>
              <a:t>7</a:t>
            </a:fld>
            <a:endParaRPr lang="en-GB"/>
          </a:p>
        </p:txBody>
      </p:sp>
    </p:spTree>
    <p:extLst>
      <p:ext uri="{BB962C8B-B14F-4D97-AF65-F5344CB8AC3E}">
        <p14:creationId xmlns:p14="http://schemas.microsoft.com/office/powerpoint/2010/main" val="401803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modern interpretation of the Baptism story. There is a gentle intimacy about the figures – all the power is in the water which envelops both Jesus and John the Baptist. The light shines from Jesus’ halo and from heaven and the two seem to be linked by the dove.</a:t>
            </a:r>
          </a:p>
        </p:txBody>
      </p:sp>
      <p:sp>
        <p:nvSpPr>
          <p:cNvPr id="4" name="Slide Number Placeholder 3"/>
          <p:cNvSpPr>
            <a:spLocks noGrp="1"/>
          </p:cNvSpPr>
          <p:nvPr>
            <p:ph type="sldNum" sz="quarter" idx="5"/>
          </p:nvPr>
        </p:nvSpPr>
        <p:spPr/>
        <p:txBody>
          <a:bodyPr/>
          <a:lstStyle/>
          <a:p>
            <a:fld id="{CD5402C4-13AC-4899-A34E-FF2B153B2AC6}" type="slidenum">
              <a:rPr lang="en-GB" smtClean="0"/>
              <a:t>8</a:t>
            </a:fld>
            <a:endParaRPr lang="en-GB"/>
          </a:p>
        </p:txBody>
      </p:sp>
    </p:spTree>
    <p:extLst>
      <p:ext uri="{BB962C8B-B14F-4D97-AF65-F5344CB8AC3E}">
        <p14:creationId xmlns:p14="http://schemas.microsoft.com/office/powerpoint/2010/main" val="39314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‘Transfiguration’ from Matthew’s Gospel.  Agin the words from heaven – but the giveaway is that this story is on a mountain. An essential clue from Peter’s letter.</a:t>
            </a:r>
          </a:p>
        </p:txBody>
      </p:sp>
      <p:sp>
        <p:nvSpPr>
          <p:cNvPr id="4" name="Slide Number Placeholder 3"/>
          <p:cNvSpPr>
            <a:spLocks noGrp="1"/>
          </p:cNvSpPr>
          <p:nvPr>
            <p:ph type="sldNum" sz="quarter" idx="5"/>
          </p:nvPr>
        </p:nvSpPr>
        <p:spPr/>
        <p:txBody>
          <a:bodyPr/>
          <a:lstStyle/>
          <a:p>
            <a:fld id="{CD5402C4-13AC-4899-A34E-FF2B153B2AC6}" type="slidenum">
              <a:rPr lang="en-GB" smtClean="0"/>
              <a:t>9</a:t>
            </a:fld>
            <a:endParaRPr lang="en-GB"/>
          </a:p>
        </p:txBody>
      </p:sp>
    </p:spTree>
    <p:extLst>
      <p:ext uri="{BB962C8B-B14F-4D97-AF65-F5344CB8AC3E}">
        <p14:creationId xmlns:p14="http://schemas.microsoft.com/office/powerpoint/2010/main" val="243550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8F17-B5A5-4895-AC26-9A48750F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B0FE5F-65BB-4D1B-933C-03F0B7100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7486A-6BE1-4F11-8324-D0F32F27AD5F}"/>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5" name="Footer Placeholder 4">
            <a:extLst>
              <a:ext uri="{FF2B5EF4-FFF2-40B4-BE49-F238E27FC236}">
                <a16:creationId xmlns:a16="http://schemas.microsoft.com/office/drawing/2014/main" id="{A44F3141-E660-48F1-9EDA-3F8C4FDA0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566B-C5A7-4B8D-80CE-C46036E72DB6}"/>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1418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1A30-8749-4D1C-8006-A8EEBA1AEB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C68C2-8949-4736-BCB7-792B5B250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F508-104D-4F54-BB0F-270E619E4929}"/>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5" name="Footer Placeholder 4">
            <a:extLst>
              <a:ext uri="{FF2B5EF4-FFF2-40B4-BE49-F238E27FC236}">
                <a16:creationId xmlns:a16="http://schemas.microsoft.com/office/drawing/2014/main" id="{08930F9F-0272-4CFA-A1A0-FA521C27B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BACD-E379-4500-9DB0-08019E12C5CC}"/>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86131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8D672-1F04-4B03-BC7E-5017111D8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653E66-BD00-491F-9391-86625C19D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44CDD-5DD6-4DF4-9B22-CFA4CCAEB8EB}"/>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5" name="Footer Placeholder 4">
            <a:extLst>
              <a:ext uri="{FF2B5EF4-FFF2-40B4-BE49-F238E27FC236}">
                <a16:creationId xmlns:a16="http://schemas.microsoft.com/office/drawing/2014/main" id="{256159A4-819D-48D7-B0A8-F56FA6B02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A52B8-F6A8-44E2-A481-E8E3FB1E6C47}"/>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62011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2D26-D95B-41FC-BE32-231C3813E3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7226C-BC46-4588-80D0-787C2BE14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7B086-D3E4-4BF9-A8D4-D6E8F97A90F8}"/>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5" name="Footer Placeholder 4">
            <a:extLst>
              <a:ext uri="{FF2B5EF4-FFF2-40B4-BE49-F238E27FC236}">
                <a16:creationId xmlns:a16="http://schemas.microsoft.com/office/drawing/2014/main" id="{BABB874A-5DD8-4497-855C-34BA122BC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1CD5-3F10-4C69-B720-34FC8A0FB954}"/>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16573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FD-67B6-4631-8557-9EB7E3239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527B88-079F-4F38-827A-AF6EE6AF1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05D1-13C4-4766-A390-F0E1D630DDEF}"/>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5" name="Footer Placeholder 4">
            <a:extLst>
              <a:ext uri="{FF2B5EF4-FFF2-40B4-BE49-F238E27FC236}">
                <a16:creationId xmlns:a16="http://schemas.microsoft.com/office/drawing/2014/main" id="{EAFF4F42-6520-447D-ABDE-A684F393E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A7FDD-B20A-44E9-870A-8D583A8CEED2}"/>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71525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9D8-1789-4444-BF35-3BCDA9DC5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4F2CB-6022-4285-B7E9-38CC13C61E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AA506-5702-493A-8C1D-D37579413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18D9F9-9F26-407A-9B85-A281422D8BBF}"/>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6" name="Footer Placeholder 5">
            <a:extLst>
              <a:ext uri="{FF2B5EF4-FFF2-40B4-BE49-F238E27FC236}">
                <a16:creationId xmlns:a16="http://schemas.microsoft.com/office/drawing/2014/main" id="{18709887-8A83-42F4-8598-4E39873CD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0C0EB1-74E2-4CC8-AE91-E76D89172470}"/>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87615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E80-F354-4753-921A-C0D00AB2B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1CB84-CB67-4120-BDF5-D48ECFCA1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8A787-6810-4CE4-993D-F0A2FE800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504264-8EF5-4C36-9E95-1B41A5EB3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47453-6EDF-43FB-9BA8-5CE1D13E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171E78-F4B5-4ADD-A1E2-B46E34172FE5}"/>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8" name="Footer Placeholder 7">
            <a:extLst>
              <a:ext uri="{FF2B5EF4-FFF2-40B4-BE49-F238E27FC236}">
                <a16:creationId xmlns:a16="http://schemas.microsoft.com/office/drawing/2014/main" id="{373AE6B5-08B4-49B0-92E4-A8F280A0B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31983-8189-4FB2-9B2B-4586D04E1A19}"/>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6235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C83F-C9A8-4A55-ADDC-78B92A6E3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86C614-19CF-4D50-AAB4-37EB1284FA75}"/>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4" name="Footer Placeholder 3">
            <a:extLst>
              <a:ext uri="{FF2B5EF4-FFF2-40B4-BE49-F238E27FC236}">
                <a16:creationId xmlns:a16="http://schemas.microsoft.com/office/drawing/2014/main" id="{F76CC5A6-6C06-44BC-B050-8962AE1E1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5A396-5CF5-4C47-BDCB-7CCDAA52D98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93434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4014-3F9B-41BE-8723-7B33B4BF4A73}"/>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3" name="Footer Placeholder 2">
            <a:extLst>
              <a:ext uri="{FF2B5EF4-FFF2-40B4-BE49-F238E27FC236}">
                <a16:creationId xmlns:a16="http://schemas.microsoft.com/office/drawing/2014/main" id="{DC549C7D-671F-41F3-A89A-EE5805A01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B34907-0054-44C1-AC8D-B86ABEED3AB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4654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440-5FA6-44CF-BE62-54EDBD7E4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2660-90F6-4804-B81C-F45433C9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BB85-7581-4E3B-ABB7-A04ADC65A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BAE8E-7D52-41D7-8B78-10495186BDD7}"/>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6" name="Footer Placeholder 5">
            <a:extLst>
              <a:ext uri="{FF2B5EF4-FFF2-40B4-BE49-F238E27FC236}">
                <a16:creationId xmlns:a16="http://schemas.microsoft.com/office/drawing/2014/main" id="{8E8FE37D-3D69-4EA3-907A-A3E7CC9CD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B8064-19CB-403E-A959-02881B5AE298}"/>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17130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9806-F409-4309-8E26-55BA76522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FCC89F-BB43-45DF-8BC0-AE2BEAA23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2204F-2B15-4AE3-907A-83CD2221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F7F-692A-4AF1-B57C-3C08B7920E6C}"/>
              </a:ext>
            </a:extLst>
          </p:cNvPr>
          <p:cNvSpPr>
            <a:spLocks noGrp="1"/>
          </p:cNvSpPr>
          <p:nvPr>
            <p:ph type="dt" sz="half" idx="10"/>
          </p:nvPr>
        </p:nvSpPr>
        <p:spPr/>
        <p:txBody>
          <a:bodyPr/>
          <a:lstStyle/>
          <a:p>
            <a:fld id="{88170418-A41D-482F-9FFD-A6E423D94DE4}" type="datetimeFigureOut">
              <a:rPr lang="en-GB" smtClean="0"/>
              <a:t>16/05/2022</a:t>
            </a:fld>
            <a:endParaRPr lang="en-GB"/>
          </a:p>
        </p:txBody>
      </p:sp>
      <p:sp>
        <p:nvSpPr>
          <p:cNvPr id="6" name="Footer Placeholder 5">
            <a:extLst>
              <a:ext uri="{FF2B5EF4-FFF2-40B4-BE49-F238E27FC236}">
                <a16:creationId xmlns:a16="http://schemas.microsoft.com/office/drawing/2014/main" id="{9A8779C4-4BCC-4F8A-8C07-BEAB34FF3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028A60-0D94-486C-A1B6-232E156482CA}"/>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51279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BCD65-070B-4992-B6D3-9739CA8B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B877D3-09E0-41F3-B8B1-69AA5D29B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249A7-121C-49A1-9AA1-C1A671EC0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70418-A41D-482F-9FFD-A6E423D94DE4}" type="datetimeFigureOut">
              <a:rPr lang="en-GB" smtClean="0"/>
              <a:t>16/05/2022</a:t>
            </a:fld>
            <a:endParaRPr lang="en-GB"/>
          </a:p>
        </p:txBody>
      </p:sp>
      <p:sp>
        <p:nvSpPr>
          <p:cNvPr id="5" name="Footer Placeholder 4">
            <a:extLst>
              <a:ext uri="{FF2B5EF4-FFF2-40B4-BE49-F238E27FC236}">
                <a16:creationId xmlns:a16="http://schemas.microsoft.com/office/drawing/2014/main" id="{DC716FB1-CAF3-49F2-B231-F8662ADDE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E54882-C7C7-4A6B-978A-FC811E154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B75C-A420-4C8D-BA87-9E54B07BC31A}" type="slidenum">
              <a:rPr lang="en-GB" smtClean="0"/>
              <a:t>‹#›</a:t>
            </a:fld>
            <a:endParaRPr lang="en-GB"/>
          </a:p>
        </p:txBody>
      </p:sp>
    </p:spTree>
    <p:extLst>
      <p:ext uri="{BB962C8B-B14F-4D97-AF65-F5344CB8AC3E}">
        <p14:creationId xmlns:p14="http://schemas.microsoft.com/office/powerpoint/2010/main" val="39314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6.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664029" y="1879193"/>
            <a:ext cx="9607422"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ED145"/>
                </a:solidFill>
                <a:effectLst/>
                <a:uLnTx/>
                <a:uFillTx/>
                <a:latin typeface="Cavolini" panose="03000502040302020204" pitchFamily="66" charset="0"/>
                <a:ea typeface="+mn-ea"/>
                <a:cs typeface="Cavolini" panose="03000502040302020204" pitchFamily="66" charset="0"/>
              </a:rPr>
              <a:t>May God our Father give us grace and peace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ED145"/>
              </a:solidFill>
              <a:effectLst/>
              <a:uLnTx/>
              <a:uFillTx/>
              <a:latin typeface="Cavolini" panose="03000502040302020204" pitchFamily="66" charset="0"/>
              <a:ea typeface="+mn-ea"/>
              <a:cs typeface="Cavolini" panose="03000502040302020204" pitchFamily="66" charset="0"/>
            </a:endParaRPr>
          </a:p>
        </p:txBody>
      </p:sp>
      <p:pic>
        <p:nvPicPr>
          <p:cNvPr id="4" name="Picture 3" descr="Logo&#10;&#10;Description automatically generated">
            <a:extLst>
              <a:ext uri="{FF2B5EF4-FFF2-40B4-BE49-F238E27FC236}">
                <a16:creationId xmlns:a16="http://schemas.microsoft.com/office/drawing/2014/main" id="{CEBC2B06-6D90-450C-90C8-66C86C38C8E5}"/>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372025" y="1692353"/>
            <a:ext cx="2405480" cy="5082209"/>
          </a:xfrm>
          <a:prstGeom prst="rect">
            <a:avLst/>
          </a:prstGeom>
        </p:spPr>
      </p:pic>
      <p:pic>
        <p:nvPicPr>
          <p:cNvPr id="2" name="Picture 1">
            <a:extLst>
              <a:ext uri="{FF2B5EF4-FFF2-40B4-BE49-F238E27FC236}">
                <a16:creationId xmlns:a16="http://schemas.microsoft.com/office/drawing/2014/main" id="{47100E4A-256E-4F2C-AB3D-E104F8E9EDA5}"/>
              </a:ext>
            </a:extLst>
          </p:cNvPr>
          <p:cNvPicPr>
            <a:picLocks noChangeAspect="1"/>
          </p:cNvPicPr>
          <p:nvPr/>
        </p:nvPicPr>
        <p:blipFill>
          <a:blip r:embed="rId5"/>
          <a:stretch>
            <a:fillRect/>
          </a:stretch>
        </p:blipFill>
        <p:spPr>
          <a:xfrm>
            <a:off x="9783107" y="6457543"/>
            <a:ext cx="2298391" cy="317019"/>
          </a:xfrm>
          <a:prstGeom prst="rect">
            <a:avLst/>
          </a:prstGeom>
        </p:spPr>
      </p:pic>
    </p:spTree>
    <p:extLst>
      <p:ext uri="{BB962C8B-B14F-4D97-AF65-F5344CB8AC3E}">
        <p14:creationId xmlns:p14="http://schemas.microsoft.com/office/powerpoint/2010/main" val="410672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0315"/>
          <a:stretch/>
        </p:blipFill>
        <p:spPr>
          <a:xfrm>
            <a:off x="2976664" y="0"/>
            <a:ext cx="6848272" cy="6858000"/>
          </a:xfrm>
          <a:prstGeom prst="rect">
            <a:avLst/>
          </a:prstGeom>
        </p:spPr>
      </p:pic>
      <p:pic>
        <p:nvPicPr>
          <p:cNvPr id="3" name="Picture 2" descr="A picture containing text, nature, mountain&#10;&#10;Description automatically generated">
            <a:extLst>
              <a:ext uri="{FF2B5EF4-FFF2-40B4-BE49-F238E27FC236}">
                <a16:creationId xmlns:a16="http://schemas.microsoft.com/office/drawing/2014/main" id="{526B2A41-7B6F-4E93-AC62-37DF2C6ADD92}"/>
              </a:ext>
            </a:extLst>
          </p:cNvPr>
          <p:cNvPicPr>
            <a:picLocks noChangeAspect="1"/>
          </p:cNvPicPr>
          <p:nvPr/>
        </p:nvPicPr>
        <p:blipFill rotWithShape="1">
          <a:blip r:embed="rId4">
            <a:extLst>
              <a:ext uri="{28A0092B-C50C-407E-A947-70E740481C1C}">
                <a14:useLocalDpi xmlns:a14="http://schemas.microsoft.com/office/drawing/2010/main" val="0"/>
              </a:ext>
            </a:extLst>
          </a:blip>
          <a:srcRect t="6524" b="24681"/>
          <a:stretch/>
        </p:blipFill>
        <p:spPr>
          <a:xfrm>
            <a:off x="3219526" y="223736"/>
            <a:ext cx="6371948" cy="5446577"/>
          </a:xfrm>
          <a:prstGeom prst="rect">
            <a:avLst/>
          </a:prstGeom>
        </p:spPr>
      </p:pic>
      <p:pic>
        <p:nvPicPr>
          <p:cNvPr id="4" name="Picture 3">
            <a:extLst>
              <a:ext uri="{FF2B5EF4-FFF2-40B4-BE49-F238E27FC236}">
                <a16:creationId xmlns:a16="http://schemas.microsoft.com/office/drawing/2014/main" id="{2BF43484-2364-4BE1-971A-59B3B7CB7B6F}"/>
              </a:ext>
            </a:extLst>
          </p:cNvPr>
          <p:cNvPicPr>
            <a:picLocks noChangeAspect="1"/>
          </p:cNvPicPr>
          <p:nvPr/>
        </p:nvPicPr>
        <p:blipFill>
          <a:blip r:embed="rId5">
            <a:duotone>
              <a:prstClr val="black"/>
              <a:schemeClr val="accent2">
                <a:tint val="45000"/>
                <a:satMod val="400000"/>
              </a:schemeClr>
            </a:duotone>
          </a:blip>
          <a:stretch>
            <a:fillRect/>
          </a:stretch>
        </p:blipFill>
        <p:spPr>
          <a:xfrm>
            <a:off x="9054980" y="5957279"/>
            <a:ext cx="536494" cy="524301"/>
          </a:xfrm>
          <a:prstGeom prst="rect">
            <a:avLst/>
          </a:prstGeom>
        </p:spPr>
      </p:pic>
      <p:sp>
        <p:nvSpPr>
          <p:cNvPr id="5" name="Rectangle 4">
            <a:extLst>
              <a:ext uri="{FF2B5EF4-FFF2-40B4-BE49-F238E27FC236}">
                <a16:creationId xmlns:a16="http://schemas.microsoft.com/office/drawing/2014/main" id="{2470BE69-028E-4378-9BE3-9453228290EA}"/>
              </a:ext>
            </a:extLst>
          </p:cNvPr>
          <p:cNvSpPr/>
          <p:nvPr/>
        </p:nvSpPr>
        <p:spPr>
          <a:xfrm>
            <a:off x="7743214" y="6147877"/>
            <a:ext cx="992222" cy="29183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593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0E582-35A6-4058-851C-F1946CE01262}"/>
              </a:ext>
            </a:extLst>
          </p:cNvPr>
          <p:cNvPicPr>
            <a:picLocks noChangeAspect="1"/>
          </p:cNvPicPr>
          <p:nvPr/>
        </p:nvPicPr>
        <p:blipFill>
          <a:blip r:embed="rId3"/>
          <a:stretch>
            <a:fillRect/>
          </a:stretch>
        </p:blipFill>
        <p:spPr>
          <a:xfrm>
            <a:off x="1565031" y="224770"/>
            <a:ext cx="8194431" cy="5426578"/>
          </a:xfrm>
          <a:prstGeom prst="rect">
            <a:avLst/>
          </a:prstGeom>
        </p:spPr>
      </p:pic>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b="20315"/>
          <a:stretch/>
        </p:blipFill>
        <p:spPr>
          <a:xfrm>
            <a:off x="1303506" y="0"/>
            <a:ext cx="8684556" cy="6858000"/>
          </a:xfrm>
          <a:prstGeom prst="rect">
            <a:avLst/>
          </a:prstGeom>
        </p:spPr>
      </p:pic>
      <p:pic>
        <p:nvPicPr>
          <p:cNvPr id="2" name="Picture 1">
            <a:extLst>
              <a:ext uri="{FF2B5EF4-FFF2-40B4-BE49-F238E27FC236}">
                <a16:creationId xmlns:a16="http://schemas.microsoft.com/office/drawing/2014/main" id="{6F3ADEDB-B24D-4AC5-8656-55BBE40BF287}"/>
              </a:ext>
            </a:extLst>
          </p:cNvPr>
          <p:cNvPicPr>
            <a:picLocks noChangeAspect="1"/>
          </p:cNvPicPr>
          <p:nvPr/>
        </p:nvPicPr>
        <p:blipFill>
          <a:blip r:embed="rId5">
            <a:duotone>
              <a:prstClr val="black"/>
              <a:schemeClr val="accent4">
                <a:tint val="45000"/>
                <a:satMod val="400000"/>
              </a:schemeClr>
            </a:duotone>
          </a:blip>
          <a:stretch>
            <a:fillRect/>
          </a:stretch>
        </p:blipFill>
        <p:spPr>
          <a:xfrm>
            <a:off x="9060721" y="5974938"/>
            <a:ext cx="536494" cy="524301"/>
          </a:xfrm>
          <a:prstGeom prst="rect">
            <a:avLst/>
          </a:prstGeom>
        </p:spPr>
      </p:pic>
    </p:spTree>
    <p:extLst>
      <p:ext uri="{BB962C8B-B14F-4D97-AF65-F5344CB8AC3E}">
        <p14:creationId xmlns:p14="http://schemas.microsoft.com/office/powerpoint/2010/main" val="2723211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294010-2BDD-4D01-A54D-E0780EDA0920}"/>
              </a:ext>
            </a:extLst>
          </p:cNvPr>
          <p:cNvPicPr>
            <a:picLocks noChangeAspect="1"/>
          </p:cNvPicPr>
          <p:nvPr/>
        </p:nvPicPr>
        <p:blipFill>
          <a:blip r:embed="rId3"/>
          <a:stretch>
            <a:fillRect/>
          </a:stretch>
        </p:blipFill>
        <p:spPr>
          <a:xfrm>
            <a:off x="-164272" y="-40041"/>
            <a:ext cx="12167617" cy="6858000"/>
          </a:xfrm>
          <a:prstGeom prst="rect">
            <a:avLst/>
          </a:prstGeom>
        </p:spPr>
      </p:pic>
      <p:pic>
        <p:nvPicPr>
          <p:cNvPr id="2" name="Picture 1">
            <a:extLst>
              <a:ext uri="{FF2B5EF4-FFF2-40B4-BE49-F238E27FC236}">
                <a16:creationId xmlns:a16="http://schemas.microsoft.com/office/drawing/2014/main" id="{FF5DC6E0-8D48-4C37-B9AC-02B576FCC957}"/>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flipH="1">
            <a:off x="10450161" y="3169284"/>
            <a:ext cx="1693609" cy="3574043"/>
          </a:xfrm>
          <a:prstGeom prst="rect">
            <a:avLst/>
          </a:prstGeom>
        </p:spPr>
      </p:pic>
      <p:sp>
        <p:nvSpPr>
          <p:cNvPr id="5" name="TextBox 4">
            <a:extLst>
              <a:ext uri="{FF2B5EF4-FFF2-40B4-BE49-F238E27FC236}">
                <a16:creationId xmlns:a16="http://schemas.microsoft.com/office/drawing/2014/main" id="{191FD1BE-81F8-49AE-8675-7827E27BE457}"/>
              </a:ext>
            </a:extLst>
          </p:cNvPr>
          <p:cNvSpPr txBox="1"/>
          <p:nvPr/>
        </p:nvSpPr>
        <p:spPr>
          <a:xfrm>
            <a:off x="845165" y="1151678"/>
            <a:ext cx="4297779" cy="3031599"/>
          </a:xfrm>
          <a:prstGeom prst="rect">
            <a:avLst/>
          </a:prstGeom>
          <a:noFill/>
        </p:spPr>
        <p:txBody>
          <a:bodyPr wrap="square">
            <a:spAutoFit/>
          </a:bodyPr>
          <a:lstStyle/>
          <a:p>
            <a:r>
              <a:rPr lang="en-GB" sz="3600" b="1" dirty="0">
                <a:solidFill>
                  <a:srgbClr val="0ED145"/>
                </a:solidFill>
                <a:latin typeface="Cavolini" panose="03000502040302020204" pitchFamily="66" charset="0"/>
                <a:cs typeface="Cavolini" panose="03000502040302020204" pitchFamily="66" charset="0"/>
              </a:rPr>
              <a:t>Wonderings:</a:t>
            </a:r>
          </a:p>
          <a:p>
            <a:endParaRPr lang="en-GB" sz="1100" b="1" dirty="0">
              <a:solidFill>
                <a:srgbClr val="0ED145"/>
              </a:solidFill>
              <a:latin typeface="Cavolini" panose="03000502040302020204" pitchFamily="66" charset="0"/>
              <a:cs typeface="Cavolini" panose="03000502040302020204" pitchFamily="66" charset="0"/>
            </a:endParaRPr>
          </a:p>
          <a:p>
            <a:r>
              <a:rPr lang="en-GB" sz="3600" b="1" dirty="0">
                <a:solidFill>
                  <a:srgbClr val="0ED145"/>
                </a:solidFill>
                <a:latin typeface="Cavolini" panose="03000502040302020204" pitchFamily="66" charset="0"/>
                <a:cs typeface="Cavolini" panose="03000502040302020204" pitchFamily="66" charset="0"/>
              </a:rPr>
              <a:t>Which story do you think that Peter is remembering?</a:t>
            </a:r>
          </a:p>
        </p:txBody>
      </p:sp>
      <p:sp>
        <p:nvSpPr>
          <p:cNvPr id="6" name="TextBox 5">
            <a:extLst>
              <a:ext uri="{FF2B5EF4-FFF2-40B4-BE49-F238E27FC236}">
                <a16:creationId xmlns:a16="http://schemas.microsoft.com/office/drawing/2014/main" id="{515937C7-858A-4873-86D0-348952B46AD6}"/>
              </a:ext>
            </a:extLst>
          </p:cNvPr>
          <p:cNvSpPr txBox="1"/>
          <p:nvPr/>
        </p:nvSpPr>
        <p:spPr>
          <a:xfrm>
            <a:off x="7079788" y="3094652"/>
            <a:ext cx="3679002" cy="2862322"/>
          </a:xfrm>
          <a:prstGeom prst="rect">
            <a:avLst/>
          </a:prstGeom>
          <a:noFill/>
        </p:spPr>
        <p:txBody>
          <a:bodyPr wrap="square">
            <a:spAutoFit/>
          </a:bodyPr>
          <a:lstStyle/>
          <a:p>
            <a:r>
              <a:rPr lang="en-GB" sz="3600" b="1" dirty="0">
                <a:solidFill>
                  <a:srgbClr val="0ED145"/>
                </a:solidFill>
                <a:latin typeface="Cavolini" panose="03000502040302020204" pitchFamily="66" charset="0"/>
                <a:cs typeface="Cavolini" panose="03000502040302020204" pitchFamily="66" charset="0"/>
              </a:rPr>
              <a:t>Which story would you remember best?</a:t>
            </a:r>
          </a:p>
          <a:p>
            <a:r>
              <a:rPr lang="en-GB" sz="3600" b="1" dirty="0">
                <a:solidFill>
                  <a:srgbClr val="0ED145"/>
                </a:solidFill>
                <a:latin typeface="Cavolini" panose="03000502040302020204" pitchFamily="66" charset="0"/>
                <a:cs typeface="Cavolini" panose="03000502040302020204" pitchFamily="66" charset="0"/>
              </a:rPr>
              <a:t>Why?</a:t>
            </a:r>
          </a:p>
        </p:txBody>
      </p:sp>
    </p:spTree>
    <p:extLst>
      <p:ext uri="{BB962C8B-B14F-4D97-AF65-F5344CB8AC3E}">
        <p14:creationId xmlns:p14="http://schemas.microsoft.com/office/powerpoint/2010/main" val="343762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6F5B0-4A2A-44AF-901B-844035854C38}"/>
              </a:ext>
            </a:extLst>
          </p:cNvPr>
          <p:cNvPicPr>
            <a:picLocks noChangeAspect="1"/>
          </p:cNvPicPr>
          <p:nvPr/>
        </p:nvPicPr>
        <p:blipFill>
          <a:blip r:embed="rId3"/>
          <a:stretch>
            <a:fillRect/>
          </a:stretch>
        </p:blipFill>
        <p:spPr>
          <a:xfrm rot="5400000">
            <a:off x="5825067" y="537433"/>
            <a:ext cx="6325000" cy="5783135"/>
          </a:xfrm>
          <a:prstGeom prst="rect">
            <a:avLst/>
          </a:prstGeom>
        </p:spPr>
      </p:pic>
      <p:pic>
        <p:nvPicPr>
          <p:cNvPr id="5" name="Picture 4">
            <a:extLst>
              <a:ext uri="{FF2B5EF4-FFF2-40B4-BE49-F238E27FC236}">
                <a16:creationId xmlns:a16="http://schemas.microsoft.com/office/drawing/2014/main" id="{31D98075-8339-4BAD-A5F7-F427174038A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rot="21055608">
            <a:off x="819829" y="449025"/>
            <a:ext cx="4971413" cy="5959949"/>
          </a:xfrm>
          <a:prstGeom prst="rect">
            <a:avLst/>
          </a:prstGeom>
        </p:spPr>
      </p:pic>
      <p:sp>
        <p:nvSpPr>
          <p:cNvPr id="7" name="TextBox 6">
            <a:extLst>
              <a:ext uri="{FF2B5EF4-FFF2-40B4-BE49-F238E27FC236}">
                <a16:creationId xmlns:a16="http://schemas.microsoft.com/office/drawing/2014/main" id="{BE5826FC-BB29-4A66-819E-4A814FBF7D74}"/>
              </a:ext>
            </a:extLst>
          </p:cNvPr>
          <p:cNvSpPr txBox="1"/>
          <p:nvPr/>
        </p:nvSpPr>
        <p:spPr>
          <a:xfrm>
            <a:off x="6959103" y="920620"/>
            <a:ext cx="4191000" cy="5016758"/>
          </a:xfrm>
          <a:prstGeom prst="rect">
            <a:avLst/>
          </a:prstGeom>
          <a:noFill/>
        </p:spPr>
        <p:txBody>
          <a:bodyPr wrap="square">
            <a:spAutoFit/>
          </a:bodyPr>
          <a:lstStyle/>
          <a:p>
            <a:r>
              <a:rPr lang="en-GB" sz="2000" b="1" dirty="0">
                <a:solidFill>
                  <a:srgbClr val="0ED145"/>
                </a:solidFill>
                <a:latin typeface="Cavolini" panose="03000502040302020204" pitchFamily="66" charset="0"/>
                <a:cs typeface="Cavolini" panose="03000502040302020204" pitchFamily="66" charset="0"/>
              </a:rPr>
              <a:t>Our Father in heaven,</a:t>
            </a:r>
          </a:p>
          <a:p>
            <a:r>
              <a:rPr lang="en-GB" sz="2000" b="1" dirty="0">
                <a:solidFill>
                  <a:srgbClr val="0ED145"/>
                </a:solidFill>
                <a:latin typeface="Cavolini" panose="03000502040302020204" pitchFamily="66" charset="0"/>
                <a:cs typeface="Cavolini" panose="03000502040302020204" pitchFamily="66" charset="0"/>
              </a:rPr>
              <a:t>hallowed be your name,</a:t>
            </a:r>
          </a:p>
          <a:p>
            <a:r>
              <a:rPr lang="en-GB" sz="2000" b="1" dirty="0">
                <a:solidFill>
                  <a:srgbClr val="0ED145"/>
                </a:solidFill>
                <a:latin typeface="Cavolini" panose="03000502040302020204" pitchFamily="66" charset="0"/>
                <a:cs typeface="Cavolini" panose="03000502040302020204" pitchFamily="66" charset="0"/>
              </a:rPr>
              <a:t>your kingdom come,</a:t>
            </a:r>
          </a:p>
          <a:p>
            <a:r>
              <a:rPr lang="en-GB" sz="2000" b="1" dirty="0">
                <a:solidFill>
                  <a:srgbClr val="0ED145"/>
                </a:solidFill>
                <a:latin typeface="Cavolini" panose="03000502040302020204" pitchFamily="66" charset="0"/>
                <a:cs typeface="Cavolini" panose="03000502040302020204" pitchFamily="66" charset="0"/>
              </a:rPr>
              <a:t>your will be done,</a:t>
            </a:r>
          </a:p>
          <a:p>
            <a:r>
              <a:rPr lang="en-GB" sz="2000" b="1" dirty="0">
                <a:solidFill>
                  <a:srgbClr val="0ED145"/>
                </a:solidFill>
                <a:latin typeface="Cavolini" panose="03000502040302020204" pitchFamily="66" charset="0"/>
                <a:cs typeface="Cavolini" panose="03000502040302020204" pitchFamily="66" charset="0"/>
              </a:rPr>
              <a:t>on earth as in heaven.</a:t>
            </a:r>
          </a:p>
          <a:p>
            <a:r>
              <a:rPr lang="en-GB" sz="2000" b="1" dirty="0">
                <a:solidFill>
                  <a:srgbClr val="0ED145"/>
                </a:solidFill>
                <a:latin typeface="Cavolini" panose="03000502040302020204" pitchFamily="66" charset="0"/>
                <a:cs typeface="Cavolini" panose="03000502040302020204" pitchFamily="66" charset="0"/>
              </a:rPr>
              <a:t>Give us today our daily bread.</a:t>
            </a:r>
          </a:p>
          <a:p>
            <a:r>
              <a:rPr lang="en-GB" sz="2000" b="1" dirty="0">
                <a:solidFill>
                  <a:srgbClr val="0ED145"/>
                </a:solidFill>
                <a:latin typeface="Cavolini" panose="03000502040302020204" pitchFamily="66" charset="0"/>
                <a:cs typeface="Cavolini" panose="03000502040302020204" pitchFamily="66" charset="0"/>
              </a:rPr>
              <a:t>Forgive us our sins</a:t>
            </a:r>
          </a:p>
          <a:p>
            <a:r>
              <a:rPr lang="en-GB" sz="2000" b="1" dirty="0">
                <a:solidFill>
                  <a:srgbClr val="0ED145"/>
                </a:solidFill>
                <a:latin typeface="Cavolini" panose="03000502040302020204" pitchFamily="66" charset="0"/>
                <a:cs typeface="Cavolini" panose="03000502040302020204" pitchFamily="66" charset="0"/>
              </a:rPr>
              <a:t>as we forgive those who sin against us.</a:t>
            </a:r>
          </a:p>
          <a:p>
            <a:r>
              <a:rPr lang="en-GB" sz="2000" b="1" dirty="0">
                <a:solidFill>
                  <a:srgbClr val="0ED145"/>
                </a:solidFill>
                <a:latin typeface="Cavolini" panose="03000502040302020204" pitchFamily="66" charset="0"/>
                <a:cs typeface="Cavolini" panose="03000502040302020204" pitchFamily="66" charset="0"/>
              </a:rPr>
              <a:t>Lead us not into temptation</a:t>
            </a:r>
          </a:p>
          <a:p>
            <a:r>
              <a:rPr lang="en-GB" sz="2000" b="1" dirty="0">
                <a:solidFill>
                  <a:srgbClr val="0ED145"/>
                </a:solidFill>
                <a:latin typeface="Cavolini" panose="03000502040302020204" pitchFamily="66" charset="0"/>
                <a:cs typeface="Cavolini" panose="03000502040302020204" pitchFamily="66" charset="0"/>
              </a:rPr>
              <a:t>but deliver us from evil.</a:t>
            </a:r>
          </a:p>
          <a:p>
            <a:r>
              <a:rPr lang="en-GB" sz="2000" b="1" dirty="0">
                <a:solidFill>
                  <a:srgbClr val="0ED145"/>
                </a:solidFill>
                <a:latin typeface="Cavolini" panose="03000502040302020204" pitchFamily="66" charset="0"/>
                <a:cs typeface="Cavolini" panose="03000502040302020204" pitchFamily="66" charset="0"/>
              </a:rPr>
              <a:t>For the kingdom, the power, </a:t>
            </a:r>
          </a:p>
          <a:p>
            <a:r>
              <a:rPr lang="en-GB" sz="2000" b="1" dirty="0">
                <a:solidFill>
                  <a:srgbClr val="0ED145"/>
                </a:solidFill>
                <a:latin typeface="Cavolini" panose="03000502040302020204" pitchFamily="66" charset="0"/>
                <a:cs typeface="Cavolini" panose="03000502040302020204" pitchFamily="66" charset="0"/>
              </a:rPr>
              <a:t>and the glory are yours</a:t>
            </a:r>
          </a:p>
          <a:p>
            <a:r>
              <a:rPr lang="en-GB" sz="2000" b="1" dirty="0">
                <a:solidFill>
                  <a:srgbClr val="0ED145"/>
                </a:solidFill>
                <a:latin typeface="Cavolini" panose="03000502040302020204" pitchFamily="66" charset="0"/>
                <a:cs typeface="Cavolini" panose="03000502040302020204" pitchFamily="66" charset="0"/>
              </a:rPr>
              <a:t>now and for ever.</a:t>
            </a:r>
          </a:p>
          <a:p>
            <a:r>
              <a:rPr lang="en-GB" sz="2000" b="1" dirty="0">
                <a:solidFill>
                  <a:srgbClr val="0ED145"/>
                </a:solidFill>
                <a:latin typeface="Cavolini" panose="03000502040302020204" pitchFamily="66" charset="0"/>
                <a:cs typeface="Cavolini" panose="03000502040302020204" pitchFamily="66" charset="0"/>
              </a:rPr>
              <a:t>Amen.</a:t>
            </a:r>
          </a:p>
        </p:txBody>
      </p:sp>
      <p:sp>
        <p:nvSpPr>
          <p:cNvPr id="8" name="TextBox 7">
            <a:extLst>
              <a:ext uri="{FF2B5EF4-FFF2-40B4-BE49-F238E27FC236}">
                <a16:creationId xmlns:a16="http://schemas.microsoft.com/office/drawing/2014/main" id="{BFCDAD1E-9130-4A19-9D35-6319D3ACA7D6}"/>
              </a:ext>
            </a:extLst>
          </p:cNvPr>
          <p:cNvSpPr txBox="1"/>
          <p:nvPr/>
        </p:nvSpPr>
        <p:spPr>
          <a:xfrm rot="20946046">
            <a:off x="1653130" y="2140263"/>
            <a:ext cx="2985310" cy="1015663"/>
          </a:xfrm>
          <a:prstGeom prst="rect">
            <a:avLst/>
          </a:prstGeom>
          <a:noFill/>
        </p:spPr>
        <p:txBody>
          <a:bodyPr wrap="square">
            <a:spAutoFit/>
          </a:bodyPr>
          <a:lstStyle/>
          <a:p>
            <a:r>
              <a:rPr lang="en-GB" sz="6000" b="1" dirty="0">
                <a:solidFill>
                  <a:srgbClr val="0ED145"/>
                </a:solidFill>
                <a:latin typeface="Cavolini" panose="03000502040302020204" pitchFamily="66" charset="0"/>
                <a:cs typeface="Cavolini" panose="03000502040302020204" pitchFamily="66" charset="0"/>
              </a:rPr>
              <a:t>Prayer</a:t>
            </a:r>
          </a:p>
        </p:txBody>
      </p:sp>
    </p:spTree>
    <p:extLst>
      <p:ext uri="{BB962C8B-B14F-4D97-AF65-F5344CB8AC3E}">
        <p14:creationId xmlns:p14="http://schemas.microsoft.com/office/powerpoint/2010/main" val="367143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87173-7BF8-4DF2-B330-E695CC747E4D}"/>
              </a:ext>
            </a:extLst>
          </p:cNvPr>
          <p:cNvSpPr txBox="1"/>
          <p:nvPr/>
        </p:nvSpPr>
        <p:spPr>
          <a:xfrm>
            <a:off x="474819" y="5406780"/>
            <a:ext cx="9332741" cy="830997"/>
          </a:xfrm>
          <a:prstGeom prst="rect">
            <a:avLst/>
          </a:prstGeom>
          <a:noFill/>
        </p:spPr>
        <p:txBody>
          <a:bodyPr wrap="square">
            <a:spAutoFit/>
          </a:bodyPr>
          <a:lstStyle/>
          <a:p>
            <a:r>
              <a:rPr lang="en-GB" sz="4800" b="1" dirty="0">
                <a:solidFill>
                  <a:srgbClr val="0ED145"/>
                </a:solidFill>
                <a:latin typeface="Cavolini" panose="03000502040302020204" pitchFamily="66" charset="0"/>
                <a:cs typeface="Cavolini" panose="03000502040302020204" pitchFamily="66" charset="0"/>
              </a:rPr>
              <a:t>Grace be with all of us</a:t>
            </a:r>
          </a:p>
        </p:txBody>
      </p:sp>
      <p:grpSp>
        <p:nvGrpSpPr>
          <p:cNvPr id="3" name="Group 2">
            <a:extLst>
              <a:ext uri="{FF2B5EF4-FFF2-40B4-BE49-F238E27FC236}">
                <a16:creationId xmlns:a16="http://schemas.microsoft.com/office/drawing/2014/main" id="{E3764930-549E-4674-AA88-DB2DCFD0DBDD}"/>
              </a:ext>
            </a:extLst>
          </p:cNvPr>
          <p:cNvGrpSpPr/>
          <p:nvPr/>
        </p:nvGrpSpPr>
        <p:grpSpPr>
          <a:xfrm>
            <a:off x="3291319" y="661396"/>
            <a:ext cx="6152401" cy="4846926"/>
            <a:chOff x="3291319" y="661396"/>
            <a:chExt cx="6152401" cy="4846926"/>
          </a:xfrm>
        </p:grpSpPr>
        <p:pic>
          <p:nvPicPr>
            <p:cNvPr id="5" name="Picture 4">
              <a:extLst>
                <a:ext uri="{FF2B5EF4-FFF2-40B4-BE49-F238E27FC236}">
                  <a16:creationId xmlns:a16="http://schemas.microsoft.com/office/drawing/2014/main" id="{5F8F0D57-078B-41A4-A41F-B6A129212AB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rot="19805030">
              <a:off x="4746441" y="661396"/>
              <a:ext cx="4697279" cy="3706689"/>
            </a:xfrm>
            <a:prstGeom prst="rect">
              <a:avLst/>
            </a:prstGeom>
          </p:spPr>
        </p:pic>
        <p:pic>
          <p:nvPicPr>
            <p:cNvPr id="6" name="Picture 5">
              <a:extLst>
                <a:ext uri="{FF2B5EF4-FFF2-40B4-BE49-F238E27FC236}">
                  <a16:creationId xmlns:a16="http://schemas.microsoft.com/office/drawing/2014/main" id="{124CABA0-ADEC-4281-AF52-F175303B3FD9}"/>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8800"/>
                      </a14:imgEffect>
                      <a14:imgEffect>
                        <a14:saturation sat="33000"/>
                      </a14:imgEffect>
                    </a14:imgLayer>
                  </a14:imgProps>
                </a:ext>
              </a:extLst>
            </a:blip>
            <a:srcRect t="16247"/>
            <a:stretch/>
          </p:blipFill>
          <p:spPr>
            <a:xfrm rot="20739777">
              <a:off x="3751682" y="747951"/>
              <a:ext cx="5473151" cy="4300980"/>
            </a:xfrm>
            <a:prstGeom prst="rect">
              <a:avLst/>
            </a:prstGeom>
          </p:spPr>
        </p:pic>
        <p:pic>
          <p:nvPicPr>
            <p:cNvPr id="7" name="Picture 6">
              <a:extLst>
                <a:ext uri="{FF2B5EF4-FFF2-40B4-BE49-F238E27FC236}">
                  <a16:creationId xmlns:a16="http://schemas.microsoft.com/office/drawing/2014/main" id="{988263F2-2558-42DE-ADB7-B64C8ECED19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rot="20942613">
              <a:off x="3291319" y="731555"/>
              <a:ext cx="5508819" cy="4776767"/>
            </a:xfrm>
            <a:prstGeom prst="rect">
              <a:avLst/>
            </a:prstGeom>
          </p:spPr>
        </p:pic>
        <p:pic>
          <p:nvPicPr>
            <p:cNvPr id="8" name="Picture 7">
              <a:extLst>
                <a:ext uri="{FF2B5EF4-FFF2-40B4-BE49-F238E27FC236}">
                  <a16:creationId xmlns:a16="http://schemas.microsoft.com/office/drawing/2014/main" id="{226FFC0A-5CBF-40E3-8915-13389B1CCF88}"/>
                </a:ext>
              </a:extLst>
            </p:cNvP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Lst>
            </a:blip>
            <a:srcRect l="20772" t="12517" r="16854" b="14234"/>
            <a:stretch/>
          </p:blipFill>
          <p:spPr>
            <a:xfrm rot="20744642">
              <a:off x="4049357" y="1612054"/>
              <a:ext cx="3282614" cy="3501780"/>
            </a:xfrm>
            <a:prstGeom prst="rect">
              <a:avLst/>
            </a:prstGeom>
          </p:spPr>
        </p:pic>
      </p:grpSp>
      <p:pic>
        <p:nvPicPr>
          <p:cNvPr id="2" name="Picture 1">
            <a:extLst>
              <a:ext uri="{FF2B5EF4-FFF2-40B4-BE49-F238E27FC236}">
                <a16:creationId xmlns:a16="http://schemas.microsoft.com/office/drawing/2014/main" id="{443906FA-5E91-44DB-A5DE-48B3557C8E2E}"/>
              </a:ext>
            </a:extLst>
          </p:cNvPr>
          <p:cNvPicPr>
            <a:picLocks noChangeAspect="1"/>
          </p:cNvPicPr>
          <p:nvPr/>
        </p:nvPicPr>
        <p:blipFill>
          <a:blip r:embed="rId10"/>
          <a:stretch>
            <a:fillRect/>
          </a:stretch>
        </p:blipFill>
        <p:spPr>
          <a:xfrm>
            <a:off x="9807560" y="6478910"/>
            <a:ext cx="2298391" cy="317019"/>
          </a:xfrm>
          <a:prstGeom prst="rect">
            <a:avLst/>
          </a:prstGeom>
        </p:spPr>
      </p:pic>
    </p:spTree>
    <p:extLst>
      <p:ext uri="{BB962C8B-B14F-4D97-AF65-F5344CB8AC3E}">
        <p14:creationId xmlns:p14="http://schemas.microsoft.com/office/powerpoint/2010/main" val="1518247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6788522" y="724269"/>
            <a:ext cx="5403478" cy="36625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ED145"/>
                </a:solidFill>
                <a:effectLst/>
                <a:uLnTx/>
                <a:uFillTx/>
                <a:latin typeface="Cavolini" panose="03000502040302020204" pitchFamily="66" charset="0"/>
                <a:ea typeface="+mn-ea"/>
                <a:cs typeface="Cavolini" panose="03000502040302020204" pitchFamily="66" charset="0"/>
              </a:rPr>
              <a:t>Letters from long ago…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ED145"/>
              </a:solidFill>
              <a:effectLst/>
              <a:uLnTx/>
              <a:uFillTx/>
              <a:latin typeface="Cavolini" panose="03000502040302020204" pitchFamily="66" charset="0"/>
              <a:ea typeface="+mn-ea"/>
              <a:cs typeface="Cavolini" panose="0300050204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ED145"/>
                </a:solidFill>
                <a:effectLst/>
                <a:uLnTx/>
                <a:uFillTx/>
                <a:latin typeface="Cavolini" panose="03000502040302020204" pitchFamily="66" charset="0"/>
                <a:ea typeface="+mn-ea"/>
                <a:cs typeface="Cavolini" panose="03000502040302020204" pitchFamily="66" charset="0"/>
              </a:rPr>
              <a:t>Some words from </a:t>
            </a:r>
            <a:r>
              <a:rPr lang="en-GB" sz="4800" b="1" dirty="0">
                <a:solidFill>
                  <a:srgbClr val="0ED145"/>
                </a:solidFill>
                <a:latin typeface="Cavolini" panose="03000502040302020204" pitchFamily="66" charset="0"/>
                <a:cs typeface="Cavolini" panose="03000502040302020204" pitchFamily="66" charset="0"/>
              </a:rPr>
              <a:t>Peter</a:t>
            </a:r>
            <a:endParaRPr kumimoji="0" lang="en-GB" sz="4800" b="1" i="0" u="none" strike="noStrike" kern="1200" cap="none" spc="0" normalizeH="0" baseline="0" noProof="0" dirty="0">
              <a:ln>
                <a:noFill/>
              </a:ln>
              <a:solidFill>
                <a:srgbClr val="0ED145"/>
              </a:solidFill>
              <a:effectLst/>
              <a:uLnTx/>
              <a:uFillTx/>
              <a:latin typeface="Cavolini" panose="03000502040302020204" pitchFamily="66" charset="0"/>
              <a:ea typeface="+mn-ea"/>
              <a:cs typeface="Cavolini" panose="03000502040302020204" pitchFamily="66" charset="0"/>
            </a:endParaRPr>
          </a:p>
        </p:txBody>
      </p:sp>
      <p:pic>
        <p:nvPicPr>
          <p:cNvPr id="4" name="Picture 3" descr="Logo&#10;&#10;Description automatically generated">
            <a:extLst>
              <a:ext uri="{FF2B5EF4-FFF2-40B4-BE49-F238E27FC236}">
                <a16:creationId xmlns:a16="http://schemas.microsoft.com/office/drawing/2014/main" id="{CEBC2B06-6D90-450C-90C8-66C86C38C8E5}"/>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flipH="1">
            <a:off x="134174" y="2822673"/>
            <a:ext cx="1791715" cy="3785469"/>
          </a:xfrm>
          <a:prstGeom prst="rect">
            <a:avLst/>
          </a:prstGeom>
        </p:spPr>
      </p:pic>
      <p:pic>
        <p:nvPicPr>
          <p:cNvPr id="2" name="Picture 1">
            <a:extLst>
              <a:ext uri="{FF2B5EF4-FFF2-40B4-BE49-F238E27FC236}">
                <a16:creationId xmlns:a16="http://schemas.microsoft.com/office/drawing/2014/main" id="{22A1935B-593C-4DF6-9269-4D404079247F}"/>
              </a:ext>
            </a:extLst>
          </p:cNvPr>
          <p:cNvPicPr>
            <a:picLocks noChangeAspect="1"/>
          </p:cNvPicPr>
          <p:nvPr/>
        </p:nvPicPr>
        <p:blipFill>
          <a:blip r:embed="rId5"/>
          <a:stretch>
            <a:fillRect/>
          </a:stretch>
        </p:blipFill>
        <p:spPr>
          <a:xfrm>
            <a:off x="9759435" y="6414051"/>
            <a:ext cx="2298391" cy="317019"/>
          </a:xfrm>
          <a:prstGeom prst="rect">
            <a:avLst/>
          </a:prstGeom>
        </p:spPr>
      </p:pic>
      <p:pic>
        <p:nvPicPr>
          <p:cNvPr id="3" name="Picture 2">
            <a:extLst>
              <a:ext uri="{FF2B5EF4-FFF2-40B4-BE49-F238E27FC236}">
                <a16:creationId xmlns:a16="http://schemas.microsoft.com/office/drawing/2014/main" id="{A8D1B36D-F354-4725-9E08-CEC29C90C35E}"/>
              </a:ext>
            </a:extLst>
          </p:cNvPr>
          <p:cNvPicPr>
            <a:picLocks noChangeAspect="1"/>
          </p:cNvPicPr>
          <p:nvPr/>
        </p:nvPicPr>
        <p:blipFill rotWithShape="1">
          <a:blip r:embed="rId6"/>
          <a:srcRect l="18204" t="12576" r="2909" b="13358"/>
          <a:stretch/>
        </p:blipFill>
        <p:spPr>
          <a:xfrm>
            <a:off x="1088571" y="236881"/>
            <a:ext cx="6031833" cy="4941464"/>
          </a:xfrm>
          <a:prstGeom prst="rect">
            <a:avLst/>
          </a:prstGeom>
        </p:spPr>
      </p:pic>
    </p:spTree>
    <p:extLst>
      <p:ext uri="{BB962C8B-B14F-4D97-AF65-F5344CB8AC3E}">
        <p14:creationId xmlns:p14="http://schemas.microsoft.com/office/powerpoint/2010/main" val="3751995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9C138-145E-4188-99EA-767B24F803A0}"/>
              </a:ext>
            </a:extLst>
          </p:cNvPr>
          <p:cNvPicPr>
            <a:picLocks noChangeAspect="1"/>
          </p:cNvPicPr>
          <p:nvPr/>
        </p:nvPicPr>
        <p:blipFill rotWithShape="1">
          <a:blip r:embed="rId3"/>
          <a:srcRect l="4528" t="7342" r="4410" b="4349"/>
          <a:stretch/>
        </p:blipFill>
        <p:spPr>
          <a:xfrm>
            <a:off x="583096" y="185530"/>
            <a:ext cx="11396869" cy="6520070"/>
          </a:xfrm>
          <a:prstGeom prst="rect">
            <a:avLst/>
          </a:prstGeom>
        </p:spPr>
      </p:pic>
      <p:sp>
        <p:nvSpPr>
          <p:cNvPr id="5" name="TextBox 4">
            <a:extLst>
              <a:ext uri="{FF2B5EF4-FFF2-40B4-BE49-F238E27FC236}">
                <a16:creationId xmlns:a16="http://schemas.microsoft.com/office/drawing/2014/main" id="{DD997B71-FA09-4CA1-866C-70DAEAFF5D6E}"/>
              </a:ext>
            </a:extLst>
          </p:cNvPr>
          <p:cNvSpPr txBox="1"/>
          <p:nvPr/>
        </p:nvSpPr>
        <p:spPr>
          <a:xfrm rot="-60000">
            <a:off x="1405012" y="1076114"/>
            <a:ext cx="9899092" cy="4708981"/>
          </a:xfrm>
          <a:prstGeom prst="rect">
            <a:avLst/>
          </a:prstGeom>
          <a:noFill/>
        </p:spPr>
        <p:txBody>
          <a:bodyPr wrap="square">
            <a:spAutoFit/>
          </a:bodyPr>
          <a:lstStyle/>
          <a:p>
            <a:r>
              <a:rPr lang="en-GB" sz="3000" b="1" dirty="0">
                <a:solidFill>
                  <a:srgbClr val="0ED145"/>
                </a:solidFill>
                <a:effectLst/>
                <a:latin typeface="Cavolini" panose="03000502040302020204" pitchFamily="66" charset="0"/>
                <a:cs typeface="Cavolini" panose="03000502040302020204" pitchFamily="66" charset="0"/>
              </a:rPr>
              <a:t>We have not depended on made-up stories in making known to you the mighty coming of our Lord Jesus Christ. With our own eyes we saw his greatness. We were there when he was given honour and glory by God the Father, when the voice came to him from the Supreme Glory, saying, “This is my own dear Son, with whom I am pleased!” We ourselves heard this voice coming from heaven, when we were with him on the holy </a:t>
            </a:r>
            <a:r>
              <a:rPr lang="en-GB" sz="3000" b="1" dirty="0">
                <a:solidFill>
                  <a:srgbClr val="0ED145"/>
                </a:solidFill>
                <a:latin typeface="Cavolini" panose="03000502040302020204" pitchFamily="66" charset="0"/>
                <a:cs typeface="Cavolini" panose="03000502040302020204" pitchFamily="66" charset="0"/>
              </a:rPr>
              <a:t>mountain.              </a:t>
            </a:r>
            <a:r>
              <a:rPr lang="en-GB" i="1" dirty="0">
                <a:solidFill>
                  <a:srgbClr val="0ED145"/>
                </a:solidFill>
                <a:latin typeface="Cavolini" panose="03000502040302020204" pitchFamily="66" charset="0"/>
                <a:cs typeface="Cavolini" panose="03000502040302020204" pitchFamily="66" charset="0"/>
              </a:rPr>
              <a:t>2 Peter 1: 16-18</a:t>
            </a:r>
          </a:p>
        </p:txBody>
      </p:sp>
    </p:spTree>
    <p:extLst>
      <p:ext uri="{BB962C8B-B14F-4D97-AF65-F5344CB8AC3E}">
        <p14:creationId xmlns:p14="http://schemas.microsoft.com/office/powerpoint/2010/main" val="18052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F19EE-4AF0-4D4F-A625-861F5553FC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69701" y="1"/>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a:off x="1570853" y="1046127"/>
            <a:ext cx="3579048" cy="3754874"/>
          </a:xfrm>
          <a:prstGeom prst="rect">
            <a:avLst/>
          </a:prstGeom>
          <a:noFill/>
        </p:spPr>
        <p:txBody>
          <a:bodyPr wrap="square">
            <a:spAutoFit/>
          </a:bodyPr>
          <a:lstStyle/>
          <a:p>
            <a:r>
              <a:rPr lang="en-GB" sz="4000" b="1" dirty="0" err="1">
                <a:solidFill>
                  <a:srgbClr val="0ED145"/>
                </a:solidFill>
                <a:latin typeface="Cavolini" panose="03000502040302020204" pitchFamily="66" charset="0"/>
                <a:cs typeface="Cavolini" panose="03000502040302020204" pitchFamily="66" charset="0"/>
              </a:rPr>
              <a:t>Thinkabouts</a:t>
            </a:r>
            <a:endParaRPr lang="en-GB" sz="4000" b="1" dirty="0">
              <a:solidFill>
                <a:srgbClr val="0ED145"/>
              </a:solidFill>
              <a:latin typeface="Cavolini" panose="03000502040302020204" pitchFamily="66" charset="0"/>
              <a:cs typeface="Cavolini" panose="03000502040302020204" pitchFamily="66" charset="0"/>
            </a:endParaRPr>
          </a:p>
          <a:p>
            <a:br>
              <a:rPr lang="en-GB" sz="1400" b="1" dirty="0">
                <a:solidFill>
                  <a:srgbClr val="0ED145"/>
                </a:solidFill>
                <a:latin typeface="Cavolini" panose="03000502040302020204" pitchFamily="66" charset="0"/>
                <a:cs typeface="Cavolini" panose="03000502040302020204" pitchFamily="66" charset="0"/>
              </a:rPr>
            </a:br>
            <a:r>
              <a:rPr lang="en-GB" sz="4000" b="1" dirty="0">
                <a:solidFill>
                  <a:srgbClr val="0ED145"/>
                </a:solidFill>
                <a:latin typeface="Cavolini" panose="03000502040302020204" pitchFamily="66" charset="0"/>
                <a:cs typeface="Cavolini" panose="03000502040302020204" pitchFamily="66" charset="0"/>
              </a:rPr>
              <a:t>What did the reading make us think?</a:t>
            </a:r>
            <a:br>
              <a:rPr lang="en-GB" sz="4800" b="1" dirty="0">
                <a:solidFill>
                  <a:srgbClr val="3F48CC"/>
                </a:solidFill>
                <a:latin typeface="Cavolini" panose="03000502040302020204" pitchFamily="66" charset="0"/>
                <a:cs typeface="Cavolini" panose="03000502040302020204" pitchFamily="66" charset="0"/>
              </a:rPr>
            </a:br>
            <a:endParaRPr lang="en-GB" sz="2400" b="1" dirty="0">
              <a:solidFill>
                <a:srgbClr val="3F48CC"/>
              </a:solidFill>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FE850E1C-C839-4FC0-8E08-0F8DCC619C87}"/>
              </a:ext>
            </a:extLst>
          </p:cNvPr>
          <p:cNvPicPr>
            <a:picLocks noChangeAspect="1"/>
          </p:cNvPicPr>
          <p:nvPr/>
        </p:nvPicPr>
        <p:blipFill>
          <a:blip r:embed="rId5">
            <a:duotone>
              <a:prstClr val="black"/>
              <a:schemeClr val="accent2">
                <a:tint val="45000"/>
                <a:satMod val="400000"/>
              </a:schemeClr>
            </a:duotone>
          </a:blip>
          <a:stretch>
            <a:fillRect/>
          </a:stretch>
        </p:blipFill>
        <p:spPr>
          <a:xfrm rot="9264797">
            <a:off x="-352054" y="2886710"/>
            <a:ext cx="2157766" cy="3723072"/>
          </a:xfrm>
          <a:prstGeom prst="rect">
            <a:avLst/>
          </a:prstGeom>
        </p:spPr>
      </p:pic>
      <p:sp>
        <p:nvSpPr>
          <p:cNvPr id="9" name="TextBox 8">
            <a:extLst>
              <a:ext uri="{FF2B5EF4-FFF2-40B4-BE49-F238E27FC236}">
                <a16:creationId xmlns:a16="http://schemas.microsoft.com/office/drawing/2014/main" id="{FD7A4BC1-E3DF-4A00-8CC4-D04415F9FAFB}"/>
              </a:ext>
            </a:extLst>
          </p:cNvPr>
          <p:cNvSpPr txBox="1"/>
          <p:nvPr/>
        </p:nvSpPr>
        <p:spPr>
          <a:xfrm>
            <a:off x="7759012" y="3031182"/>
            <a:ext cx="3766458" cy="3170099"/>
          </a:xfrm>
          <a:prstGeom prst="rect">
            <a:avLst/>
          </a:prstGeom>
          <a:noFill/>
        </p:spPr>
        <p:txBody>
          <a:bodyPr wrap="square">
            <a:spAutoFit/>
          </a:bodyPr>
          <a:lstStyle/>
          <a:p>
            <a:r>
              <a:rPr lang="en-GB" sz="4000" b="1" dirty="0">
                <a:solidFill>
                  <a:srgbClr val="0ED145"/>
                </a:solidFill>
                <a:latin typeface="Cavolini" panose="03000502040302020204" pitchFamily="66" charset="0"/>
                <a:cs typeface="Cavolini" panose="03000502040302020204" pitchFamily="66" charset="0"/>
              </a:rPr>
              <a:t>Were there any words that were difficult to understand?</a:t>
            </a:r>
          </a:p>
        </p:txBody>
      </p:sp>
    </p:spTree>
    <p:extLst>
      <p:ext uri="{BB962C8B-B14F-4D97-AF65-F5344CB8AC3E}">
        <p14:creationId xmlns:p14="http://schemas.microsoft.com/office/powerpoint/2010/main" val="324133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294010-2BDD-4D01-A54D-E0780EDA0920}"/>
              </a:ext>
            </a:extLst>
          </p:cNvPr>
          <p:cNvPicPr>
            <a:picLocks noChangeAspect="1"/>
          </p:cNvPicPr>
          <p:nvPr/>
        </p:nvPicPr>
        <p:blipFill>
          <a:blip r:embed="rId3"/>
          <a:stretch>
            <a:fillRect/>
          </a:stretch>
        </p:blipFill>
        <p:spPr>
          <a:xfrm>
            <a:off x="-93932" y="-40041"/>
            <a:ext cx="12167617" cy="6858000"/>
          </a:xfrm>
          <a:prstGeom prst="rect">
            <a:avLst/>
          </a:prstGeom>
        </p:spPr>
      </p:pic>
      <p:pic>
        <p:nvPicPr>
          <p:cNvPr id="2" name="Picture 1">
            <a:extLst>
              <a:ext uri="{FF2B5EF4-FFF2-40B4-BE49-F238E27FC236}">
                <a16:creationId xmlns:a16="http://schemas.microsoft.com/office/drawing/2014/main" id="{FF5DC6E0-8D48-4C37-B9AC-02B576FCC957}"/>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flipH="1">
            <a:off x="10450161" y="3169284"/>
            <a:ext cx="1693609" cy="3574043"/>
          </a:xfrm>
          <a:prstGeom prst="rect">
            <a:avLst/>
          </a:prstGeom>
        </p:spPr>
      </p:pic>
      <p:sp>
        <p:nvSpPr>
          <p:cNvPr id="5" name="TextBox 4">
            <a:extLst>
              <a:ext uri="{FF2B5EF4-FFF2-40B4-BE49-F238E27FC236}">
                <a16:creationId xmlns:a16="http://schemas.microsoft.com/office/drawing/2014/main" id="{191FD1BE-81F8-49AE-8675-7827E27BE457}"/>
              </a:ext>
            </a:extLst>
          </p:cNvPr>
          <p:cNvSpPr txBox="1"/>
          <p:nvPr/>
        </p:nvSpPr>
        <p:spPr>
          <a:xfrm>
            <a:off x="1016340" y="1080635"/>
            <a:ext cx="4297779" cy="2308324"/>
          </a:xfrm>
          <a:prstGeom prst="rect">
            <a:avLst/>
          </a:prstGeom>
          <a:noFill/>
        </p:spPr>
        <p:txBody>
          <a:bodyPr wrap="square">
            <a:spAutoFit/>
          </a:bodyPr>
          <a:lstStyle/>
          <a:p>
            <a:r>
              <a:rPr lang="en-GB" sz="3600" b="1" dirty="0">
                <a:solidFill>
                  <a:srgbClr val="0ED145"/>
                </a:solidFill>
                <a:latin typeface="Cavolini" panose="03000502040302020204" pitchFamily="66" charset="0"/>
                <a:cs typeface="Cavolini" panose="03000502040302020204" pitchFamily="66" charset="0"/>
              </a:rPr>
              <a:t>Peter mentions one of the stories about Jesus …</a:t>
            </a:r>
          </a:p>
        </p:txBody>
      </p:sp>
      <p:sp>
        <p:nvSpPr>
          <p:cNvPr id="6" name="TextBox 5">
            <a:extLst>
              <a:ext uri="{FF2B5EF4-FFF2-40B4-BE49-F238E27FC236}">
                <a16:creationId xmlns:a16="http://schemas.microsoft.com/office/drawing/2014/main" id="{515937C7-858A-4873-86D0-348952B46AD6}"/>
              </a:ext>
            </a:extLst>
          </p:cNvPr>
          <p:cNvSpPr txBox="1"/>
          <p:nvPr/>
        </p:nvSpPr>
        <p:spPr>
          <a:xfrm>
            <a:off x="7079788" y="3169284"/>
            <a:ext cx="3679002" cy="2308324"/>
          </a:xfrm>
          <a:prstGeom prst="rect">
            <a:avLst/>
          </a:prstGeom>
          <a:noFill/>
        </p:spPr>
        <p:txBody>
          <a:bodyPr wrap="square">
            <a:spAutoFit/>
          </a:bodyPr>
          <a:lstStyle/>
          <a:p>
            <a:r>
              <a:rPr lang="en-GB" sz="3600" b="1" dirty="0">
                <a:solidFill>
                  <a:srgbClr val="0ED145"/>
                </a:solidFill>
                <a:latin typeface="Cavolini" panose="03000502040302020204" pitchFamily="66" charset="0"/>
                <a:cs typeface="Cavolini" panose="03000502040302020204" pitchFamily="66" charset="0"/>
              </a:rPr>
              <a:t>There are two possibilities let’s look at them both </a:t>
            </a:r>
          </a:p>
        </p:txBody>
      </p:sp>
      <p:sp>
        <p:nvSpPr>
          <p:cNvPr id="7" name="TextBox 6">
            <a:extLst>
              <a:ext uri="{FF2B5EF4-FFF2-40B4-BE49-F238E27FC236}">
                <a16:creationId xmlns:a16="http://schemas.microsoft.com/office/drawing/2014/main" id="{F425A391-370D-4B89-9419-FA6C0532D164}"/>
              </a:ext>
            </a:extLst>
          </p:cNvPr>
          <p:cNvSpPr txBox="1"/>
          <p:nvPr/>
        </p:nvSpPr>
        <p:spPr>
          <a:xfrm>
            <a:off x="1016340" y="4323446"/>
            <a:ext cx="3679002" cy="1754326"/>
          </a:xfrm>
          <a:prstGeom prst="rect">
            <a:avLst/>
          </a:prstGeom>
          <a:noFill/>
        </p:spPr>
        <p:txBody>
          <a:bodyPr wrap="square">
            <a:spAutoFit/>
          </a:bodyPr>
          <a:lstStyle/>
          <a:p>
            <a:r>
              <a:rPr lang="en-GB" sz="3600" b="1" dirty="0">
                <a:solidFill>
                  <a:srgbClr val="0ED145"/>
                </a:solidFill>
                <a:latin typeface="Cavolini" panose="03000502040302020204" pitchFamily="66" charset="0"/>
                <a:cs typeface="Cavolini" panose="03000502040302020204" pitchFamily="66" charset="0"/>
              </a:rPr>
              <a:t>Do you </a:t>
            </a:r>
            <a:br>
              <a:rPr lang="en-GB" sz="3600" b="1" dirty="0">
                <a:solidFill>
                  <a:srgbClr val="0ED145"/>
                </a:solidFill>
                <a:latin typeface="Cavolini" panose="03000502040302020204" pitchFamily="66" charset="0"/>
                <a:cs typeface="Cavolini" panose="03000502040302020204" pitchFamily="66" charset="0"/>
              </a:rPr>
            </a:br>
            <a:r>
              <a:rPr lang="en-GB" sz="3600" b="1" dirty="0">
                <a:solidFill>
                  <a:srgbClr val="0ED145"/>
                </a:solidFill>
                <a:latin typeface="Cavolini" panose="03000502040302020204" pitchFamily="66" charset="0"/>
                <a:cs typeface="Cavolini" panose="03000502040302020204" pitchFamily="66" charset="0"/>
              </a:rPr>
              <a:t>know which one?</a:t>
            </a:r>
          </a:p>
        </p:txBody>
      </p:sp>
    </p:spTree>
    <p:extLst>
      <p:ext uri="{BB962C8B-B14F-4D97-AF65-F5344CB8AC3E}">
        <p14:creationId xmlns:p14="http://schemas.microsoft.com/office/powerpoint/2010/main" val="84140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93DFD-2CFE-4D12-882D-AC4ABCD78DD0}"/>
              </a:ext>
            </a:extLst>
          </p:cNvPr>
          <p:cNvPicPr>
            <a:picLocks noChangeAspect="1"/>
          </p:cNvPicPr>
          <p:nvPr/>
        </p:nvPicPr>
        <p:blipFill>
          <a:blip r:embed="rId3"/>
          <a:stretch>
            <a:fillRect/>
          </a:stretch>
        </p:blipFill>
        <p:spPr>
          <a:xfrm>
            <a:off x="882317" y="348343"/>
            <a:ext cx="10192069" cy="6204857"/>
          </a:xfrm>
          <a:prstGeom prst="rect">
            <a:avLst/>
          </a:prstGeom>
        </p:spPr>
      </p:pic>
      <p:sp>
        <p:nvSpPr>
          <p:cNvPr id="5" name="TextBox 4">
            <a:extLst>
              <a:ext uri="{FF2B5EF4-FFF2-40B4-BE49-F238E27FC236}">
                <a16:creationId xmlns:a16="http://schemas.microsoft.com/office/drawing/2014/main" id="{49C2BC6D-CC64-4D7D-8526-02840D2FB36E}"/>
              </a:ext>
            </a:extLst>
          </p:cNvPr>
          <p:cNvSpPr txBox="1"/>
          <p:nvPr/>
        </p:nvSpPr>
        <p:spPr>
          <a:xfrm rot="-60000">
            <a:off x="1654639" y="1610366"/>
            <a:ext cx="8724604" cy="3693319"/>
          </a:xfrm>
          <a:prstGeom prst="rect">
            <a:avLst/>
          </a:prstGeom>
          <a:noFill/>
        </p:spPr>
        <p:txBody>
          <a:bodyPr wrap="square">
            <a:spAutoFit/>
          </a:bodyPr>
          <a:lstStyle/>
          <a:p>
            <a:pPr algn="l"/>
            <a:r>
              <a:rPr lang="en-GB" sz="2600" b="1" i="0" dirty="0">
                <a:solidFill>
                  <a:srgbClr val="0ED145"/>
                </a:solidFill>
                <a:effectLst/>
                <a:latin typeface="Cavolini" panose="03000502040302020204" pitchFamily="66" charset="0"/>
                <a:cs typeface="Cavolini" panose="03000502040302020204" pitchFamily="66" charset="0"/>
              </a:rPr>
              <a:t>At that time Jesus arrived from Galilee and came to John at the Jordan to be baptized by him… As soon as Jesus was baptized, he came up out of the water. Then heaven was opened to him, and he saw the Spirit of God coming down like a dove and lighting on him. Then a voice said from heaven, “This is my own dear Son, with whom I am pleased.”   </a:t>
            </a:r>
            <a:br>
              <a:rPr lang="en-GB" sz="2600" b="1" i="0" dirty="0">
                <a:solidFill>
                  <a:srgbClr val="0ED145"/>
                </a:solidFill>
                <a:effectLst/>
                <a:latin typeface="Cavolini" panose="03000502040302020204" pitchFamily="66" charset="0"/>
                <a:cs typeface="Cavolini" panose="03000502040302020204" pitchFamily="66" charset="0"/>
              </a:rPr>
            </a:br>
            <a:r>
              <a:rPr lang="en-GB" sz="2600" b="1" i="0" dirty="0">
                <a:solidFill>
                  <a:srgbClr val="0ED145"/>
                </a:solidFill>
                <a:effectLst/>
                <a:latin typeface="Cavolini" panose="03000502040302020204" pitchFamily="66" charset="0"/>
                <a:cs typeface="Cavolini" panose="03000502040302020204" pitchFamily="66" charset="0"/>
              </a:rPr>
              <a:t>                                                    </a:t>
            </a:r>
            <a:r>
              <a:rPr lang="en-GB" b="0" i="0" dirty="0">
                <a:solidFill>
                  <a:srgbClr val="0ED145"/>
                </a:solidFill>
                <a:effectLst/>
                <a:latin typeface="Cavolini" panose="03000502040302020204" pitchFamily="66" charset="0"/>
                <a:cs typeface="Cavolini" panose="03000502040302020204" pitchFamily="66" charset="0"/>
              </a:rPr>
              <a:t>Matthew 2: 13 - 17</a:t>
            </a:r>
          </a:p>
        </p:txBody>
      </p:sp>
    </p:spTree>
    <p:extLst>
      <p:ext uri="{BB962C8B-B14F-4D97-AF65-F5344CB8AC3E}">
        <p14:creationId xmlns:p14="http://schemas.microsoft.com/office/powerpoint/2010/main" val="189370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200FF3-F941-471F-B594-7EA6B0FE08BA}"/>
              </a:ext>
            </a:extLst>
          </p:cNvPr>
          <p:cNvSpPr/>
          <p:nvPr/>
        </p:nvSpPr>
        <p:spPr>
          <a:xfrm>
            <a:off x="3101007" y="172279"/>
            <a:ext cx="6612835" cy="56922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b="20315"/>
          <a:stretch/>
        </p:blipFill>
        <p:spPr>
          <a:xfrm>
            <a:off x="2976664" y="0"/>
            <a:ext cx="6848272" cy="6858000"/>
          </a:xfrm>
          <a:prstGeom prst="rect">
            <a:avLst/>
          </a:prstGeom>
        </p:spPr>
      </p:pic>
      <p:pic>
        <p:nvPicPr>
          <p:cNvPr id="4" name="Picture 3">
            <a:extLst>
              <a:ext uri="{FF2B5EF4-FFF2-40B4-BE49-F238E27FC236}">
                <a16:creationId xmlns:a16="http://schemas.microsoft.com/office/drawing/2014/main" id="{2BF43484-2364-4BE1-971A-59B3B7CB7B6F}"/>
              </a:ext>
            </a:extLst>
          </p:cNvPr>
          <p:cNvPicPr>
            <a:picLocks noChangeAspect="1"/>
          </p:cNvPicPr>
          <p:nvPr/>
        </p:nvPicPr>
        <p:blipFill>
          <a:blip r:embed="rId4">
            <a:duotone>
              <a:prstClr val="black"/>
              <a:schemeClr val="accent1">
                <a:tint val="45000"/>
                <a:satMod val="400000"/>
              </a:schemeClr>
            </a:duotone>
          </a:blip>
          <a:stretch>
            <a:fillRect/>
          </a:stretch>
        </p:blipFill>
        <p:spPr>
          <a:xfrm>
            <a:off x="9054980" y="5957279"/>
            <a:ext cx="536494" cy="524301"/>
          </a:xfrm>
          <a:prstGeom prst="rect">
            <a:avLst/>
          </a:prstGeom>
        </p:spPr>
      </p:pic>
      <p:sp>
        <p:nvSpPr>
          <p:cNvPr id="5" name="Rectangle 4">
            <a:extLst>
              <a:ext uri="{FF2B5EF4-FFF2-40B4-BE49-F238E27FC236}">
                <a16:creationId xmlns:a16="http://schemas.microsoft.com/office/drawing/2014/main" id="{2470BE69-028E-4378-9BE3-9453228290EA}"/>
              </a:ext>
            </a:extLst>
          </p:cNvPr>
          <p:cNvSpPr/>
          <p:nvPr/>
        </p:nvSpPr>
        <p:spPr>
          <a:xfrm>
            <a:off x="8428382" y="6147877"/>
            <a:ext cx="307053" cy="29183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2CCC68B-91D4-48E5-86CD-B14D91C82298}"/>
              </a:ext>
            </a:extLst>
          </p:cNvPr>
          <p:cNvPicPr>
            <a:picLocks noChangeAspect="1"/>
          </p:cNvPicPr>
          <p:nvPr/>
        </p:nvPicPr>
        <p:blipFill rotWithShape="1">
          <a:blip r:embed="rId5">
            <a:extLst>
              <a:ext uri="{28A0092B-C50C-407E-A947-70E740481C1C}">
                <a14:useLocalDpi xmlns:a14="http://schemas.microsoft.com/office/drawing/2010/main" val="0"/>
              </a:ext>
            </a:extLst>
          </a:blip>
          <a:srcRect l="23494" t="23961" r="22914" b="21738"/>
          <a:stretch/>
        </p:blipFill>
        <p:spPr>
          <a:xfrm>
            <a:off x="3710606" y="265043"/>
            <a:ext cx="5409011" cy="5314447"/>
          </a:xfrm>
          <a:prstGeom prst="ellipse">
            <a:avLst/>
          </a:prstGeom>
          <a:ln>
            <a:noFill/>
          </a:ln>
          <a:effectLst>
            <a:softEdge rad="112500"/>
          </a:effectLst>
        </p:spPr>
      </p:pic>
      <p:pic>
        <p:nvPicPr>
          <p:cNvPr id="8" name="Picture 7">
            <a:extLst>
              <a:ext uri="{FF2B5EF4-FFF2-40B4-BE49-F238E27FC236}">
                <a16:creationId xmlns:a16="http://schemas.microsoft.com/office/drawing/2014/main" id="{060D570C-8140-43DD-A081-4BEAE487EFD3}"/>
              </a:ext>
            </a:extLst>
          </p:cNvPr>
          <p:cNvPicPr>
            <a:picLocks noChangeAspect="1"/>
          </p:cNvPicPr>
          <p:nvPr/>
        </p:nvPicPr>
        <p:blipFill>
          <a:blip r:embed="rId6"/>
          <a:stretch>
            <a:fillRect/>
          </a:stretch>
        </p:blipFill>
        <p:spPr>
          <a:xfrm>
            <a:off x="8036410" y="6150916"/>
            <a:ext cx="317019" cy="298730"/>
          </a:xfrm>
          <a:prstGeom prst="rect">
            <a:avLst/>
          </a:prstGeom>
          <a:solidFill>
            <a:schemeClr val="accent6">
              <a:lumMod val="40000"/>
              <a:lumOff val="60000"/>
            </a:schemeClr>
          </a:solidFill>
        </p:spPr>
      </p:pic>
      <p:pic>
        <p:nvPicPr>
          <p:cNvPr id="2" name="Picture 1">
            <a:extLst>
              <a:ext uri="{FF2B5EF4-FFF2-40B4-BE49-F238E27FC236}">
                <a16:creationId xmlns:a16="http://schemas.microsoft.com/office/drawing/2014/main" id="{E94D160C-4BD3-4E18-84D9-5AB2606ADA92}"/>
              </a:ext>
            </a:extLst>
          </p:cNvPr>
          <p:cNvPicPr>
            <a:picLocks noChangeAspect="1"/>
          </p:cNvPicPr>
          <p:nvPr/>
        </p:nvPicPr>
        <p:blipFill>
          <a:blip r:embed="rId7"/>
          <a:stretch>
            <a:fillRect/>
          </a:stretch>
        </p:blipFill>
        <p:spPr>
          <a:xfrm>
            <a:off x="7991974" y="6140976"/>
            <a:ext cx="361456" cy="340603"/>
          </a:xfrm>
          <a:prstGeom prst="rect">
            <a:avLst/>
          </a:prstGeom>
        </p:spPr>
      </p:pic>
    </p:spTree>
    <p:extLst>
      <p:ext uri="{BB962C8B-B14F-4D97-AF65-F5344CB8AC3E}">
        <p14:creationId xmlns:p14="http://schemas.microsoft.com/office/powerpoint/2010/main" val="1524068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0BDA3-8F9A-4A49-9B10-A208278F5B70}"/>
              </a:ext>
            </a:extLst>
          </p:cNvPr>
          <p:cNvPicPr>
            <a:picLocks noChangeAspect="1"/>
          </p:cNvPicPr>
          <p:nvPr/>
        </p:nvPicPr>
        <p:blipFill rotWithShape="1">
          <a:blip r:embed="rId3"/>
          <a:srcRect l="1400" r="14444"/>
          <a:stretch/>
        </p:blipFill>
        <p:spPr>
          <a:xfrm>
            <a:off x="3423743" y="195173"/>
            <a:ext cx="5881454" cy="5563606"/>
          </a:xfrm>
          <a:prstGeom prst="rect">
            <a:avLst/>
          </a:prstGeom>
        </p:spPr>
      </p:pic>
      <p:pic>
        <p:nvPicPr>
          <p:cNvPr id="17" name="Picture 16" descr="A picture containing text, electronics, display, screenshot&#10;&#10;Description automatically generated">
            <a:extLst>
              <a:ext uri="{FF2B5EF4-FFF2-40B4-BE49-F238E27FC236}">
                <a16:creationId xmlns:a16="http://schemas.microsoft.com/office/drawing/2014/main" id="{F3EED584-C80C-4497-BF7E-454B1BC6FDBD}"/>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b="20315"/>
          <a:stretch/>
        </p:blipFill>
        <p:spPr>
          <a:xfrm>
            <a:off x="3249037" y="0"/>
            <a:ext cx="6225703" cy="6858000"/>
          </a:xfrm>
          <a:prstGeom prst="rect">
            <a:avLst/>
          </a:prstGeom>
        </p:spPr>
      </p:pic>
      <p:sp>
        <p:nvSpPr>
          <p:cNvPr id="4" name="Oval 3">
            <a:extLst>
              <a:ext uri="{FF2B5EF4-FFF2-40B4-BE49-F238E27FC236}">
                <a16:creationId xmlns:a16="http://schemas.microsoft.com/office/drawing/2014/main" id="{34DD8AF3-3E94-4D34-BD76-2B7560E16CC2}"/>
              </a:ext>
            </a:extLst>
          </p:cNvPr>
          <p:cNvSpPr/>
          <p:nvPr/>
        </p:nvSpPr>
        <p:spPr>
          <a:xfrm>
            <a:off x="8735831" y="5963055"/>
            <a:ext cx="525294" cy="510702"/>
          </a:xfrm>
          <a:prstGeom prst="ellipse">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DC301A4-8CE3-4BBD-B27E-15825D532F9E}"/>
              </a:ext>
            </a:extLst>
          </p:cNvPr>
          <p:cNvPicPr>
            <a:picLocks noChangeAspect="1"/>
          </p:cNvPicPr>
          <p:nvPr/>
        </p:nvPicPr>
        <p:blipFill>
          <a:blip r:embed="rId5">
            <a:duotone>
              <a:prstClr val="black"/>
              <a:schemeClr val="accent2">
                <a:tint val="45000"/>
                <a:satMod val="400000"/>
              </a:schemeClr>
            </a:duotone>
          </a:blip>
          <a:stretch>
            <a:fillRect/>
          </a:stretch>
        </p:blipFill>
        <p:spPr>
          <a:xfrm>
            <a:off x="8181840" y="6191657"/>
            <a:ext cx="242306" cy="236799"/>
          </a:xfrm>
          <a:prstGeom prst="rect">
            <a:avLst/>
          </a:prstGeom>
        </p:spPr>
      </p:pic>
      <p:pic>
        <p:nvPicPr>
          <p:cNvPr id="6" name="Picture 5">
            <a:extLst>
              <a:ext uri="{FF2B5EF4-FFF2-40B4-BE49-F238E27FC236}">
                <a16:creationId xmlns:a16="http://schemas.microsoft.com/office/drawing/2014/main" id="{D76E9C20-B480-4BAD-8DC2-40B72FE3ADA1}"/>
              </a:ext>
            </a:extLst>
          </p:cNvPr>
          <p:cNvPicPr>
            <a:picLocks noChangeAspect="1"/>
          </p:cNvPicPr>
          <p:nvPr/>
        </p:nvPicPr>
        <p:blipFill>
          <a:blip r:embed="rId6">
            <a:duotone>
              <a:prstClr val="black"/>
              <a:schemeClr val="accent1">
                <a:tint val="45000"/>
                <a:satMod val="400000"/>
              </a:schemeClr>
            </a:duotone>
          </a:blip>
          <a:stretch>
            <a:fillRect/>
          </a:stretch>
        </p:blipFill>
        <p:spPr>
          <a:xfrm>
            <a:off x="7861237" y="6189507"/>
            <a:ext cx="243861" cy="237765"/>
          </a:xfrm>
          <a:prstGeom prst="rect">
            <a:avLst/>
          </a:prstGeom>
        </p:spPr>
      </p:pic>
    </p:spTree>
    <p:extLst>
      <p:ext uri="{BB962C8B-B14F-4D97-AF65-F5344CB8AC3E}">
        <p14:creationId xmlns:p14="http://schemas.microsoft.com/office/powerpoint/2010/main" val="4032634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87AEB-5B22-4304-8FB8-7C164066A9A8}"/>
              </a:ext>
            </a:extLst>
          </p:cNvPr>
          <p:cNvPicPr>
            <a:picLocks noChangeAspect="1"/>
          </p:cNvPicPr>
          <p:nvPr/>
        </p:nvPicPr>
        <p:blipFill rotWithShape="1">
          <a:blip r:embed="rId3"/>
          <a:srcRect l="4648" t="7536" r="3696" b="3768"/>
          <a:stretch/>
        </p:blipFill>
        <p:spPr>
          <a:xfrm>
            <a:off x="179902" y="-74632"/>
            <a:ext cx="12012098" cy="6758609"/>
          </a:xfrm>
          <a:prstGeom prst="rect">
            <a:avLst/>
          </a:prstGeom>
        </p:spPr>
      </p:pic>
      <p:sp>
        <p:nvSpPr>
          <p:cNvPr id="6" name="TextBox 5">
            <a:extLst>
              <a:ext uri="{FF2B5EF4-FFF2-40B4-BE49-F238E27FC236}">
                <a16:creationId xmlns:a16="http://schemas.microsoft.com/office/drawing/2014/main" id="{EE06578D-DED1-44B3-9BB9-F9B3A9D5F02A}"/>
              </a:ext>
            </a:extLst>
          </p:cNvPr>
          <p:cNvSpPr txBox="1"/>
          <p:nvPr/>
        </p:nvSpPr>
        <p:spPr>
          <a:xfrm rot="-60000">
            <a:off x="1007165" y="977521"/>
            <a:ext cx="10283688" cy="4524315"/>
          </a:xfrm>
          <a:prstGeom prst="rect">
            <a:avLst/>
          </a:prstGeom>
          <a:noFill/>
        </p:spPr>
        <p:txBody>
          <a:bodyPr wrap="square">
            <a:spAutoFit/>
          </a:bodyPr>
          <a:lstStyle/>
          <a:p>
            <a:r>
              <a:rPr lang="en-GB" sz="2400" b="1" dirty="0">
                <a:solidFill>
                  <a:srgbClr val="0ED145"/>
                </a:solidFill>
                <a:latin typeface="Cavolini" panose="03000502040302020204" pitchFamily="66" charset="0"/>
                <a:cs typeface="Cavolini" panose="03000502040302020204" pitchFamily="66" charset="0"/>
              </a:rPr>
              <a:t>Jesus took with him Peter and the brothers James and John and led them up a high mountain where they were alone. As they looked on, a change came over Jesus: his face was shining like the sun, and his clothes were dazzling white. Then the three disciples saw Moses and Elijah talking with Jesus. So Peter spoke up and said to Jesus, “Lord, how good it is that we are here! If you wish, I will make three tents here, one for you, one for Moses, and one for Elijah.”</a:t>
            </a:r>
          </a:p>
          <a:p>
            <a:endParaRPr lang="en-GB" sz="2400" b="1" dirty="0">
              <a:solidFill>
                <a:srgbClr val="0ED145"/>
              </a:solidFill>
              <a:latin typeface="Cavolini" panose="03000502040302020204" pitchFamily="66" charset="0"/>
              <a:cs typeface="Cavolini" panose="03000502040302020204" pitchFamily="66" charset="0"/>
            </a:endParaRPr>
          </a:p>
          <a:p>
            <a:r>
              <a:rPr lang="en-GB" sz="2400" b="1" dirty="0">
                <a:solidFill>
                  <a:srgbClr val="0ED145"/>
                </a:solidFill>
                <a:latin typeface="Cavolini" panose="03000502040302020204" pitchFamily="66" charset="0"/>
                <a:cs typeface="Cavolini" panose="03000502040302020204" pitchFamily="66" charset="0"/>
              </a:rPr>
              <a:t>While he was talking, a shining cloud came over them, and a voice from the cloud said, “This is my own dear Son, with whom I am pleased—listen to him!”                        </a:t>
            </a:r>
            <a:r>
              <a:rPr lang="en-GB" sz="1400" dirty="0">
                <a:solidFill>
                  <a:srgbClr val="0ED145"/>
                </a:solidFill>
                <a:latin typeface="Cavolini" panose="03000502040302020204" pitchFamily="66" charset="0"/>
                <a:cs typeface="Cavolini" panose="03000502040302020204" pitchFamily="66" charset="0"/>
              </a:rPr>
              <a:t>Matthew 17: 1-5</a:t>
            </a:r>
            <a:endParaRPr lang="en-GB" sz="1400" dirty="0"/>
          </a:p>
        </p:txBody>
      </p:sp>
    </p:spTree>
    <p:extLst>
      <p:ext uri="{BB962C8B-B14F-4D97-AF65-F5344CB8AC3E}">
        <p14:creationId xmlns:p14="http://schemas.microsoft.com/office/powerpoint/2010/main" val="188820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TotalTime>
  <Words>981</Words>
  <Application>Microsoft Office PowerPoint</Application>
  <PresentationFormat>Widescreen</PresentationFormat>
  <Paragraphs>70</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7</cp:revision>
  <dcterms:created xsi:type="dcterms:W3CDTF">2022-03-04T10:20:32Z</dcterms:created>
  <dcterms:modified xsi:type="dcterms:W3CDTF">2022-05-16T12:04:35Z</dcterms:modified>
</cp:coreProperties>
</file>