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4" r:id="rId2"/>
    <p:sldId id="257" r:id="rId3"/>
    <p:sldId id="265" r:id="rId4"/>
    <p:sldId id="266" r:id="rId5"/>
    <p:sldId id="276" r:id="rId6"/>
    <p:sldId id="271" r:id="rId7"/>
    <p:sldId id="267" r:id="rId8"/>
    <p:sldId id="269" r:id="rId9"/>
    <p:sldId id="268" r:id="rId10"/>
    <p:sldId id="272" r:id="rId11"/>
    <p:sldId id="270" r:id="rId12"/>
    <p:sldId id="279" r:id="rId13"/>
    <p:sldId id="278" r:id="rId14"/>
    <p:sldId id="277"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7A56"/>
    <a:srgbClr val="9911E7"/>
    <a:srgbClr val="3F48CC"/>
    <a:srgbClr val="EAEAEA"/>
    <a:srgbClr val="D3D3D3"/>
    <a:srgbClr val="E8E8E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2" autoAdjust="0"/>
    <p:restoredTop sz="76438" autoAdjust="0"/>
  </p:normalViewPr>
  <p:slideViewPr>
    <p:cSldViewPr snapToGrid="0">
      <p:cViewPr varScale="1">
        <p:scale>
          <a:sx n="51" d="100"/>
          <a:sy n="51" d="100"/>
        </p:scale>
        <p:origin x="3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145A29A5-4EFD-4777-9670-A6F50A699815}"/>
    <pc:docChg chg="undo custSel addSld delSld modSld sldOrd">
      <pc:chgData name="Robin Sharples" userId="ecd8b56c-b070-4d21-9ac2-74be95d72085" providerId="ADAL" clId="{145A29A5-4EFD-4777-9670-A6F50A699815}" dt="2022-05-18T08:45:32.298" v="2094" actId="14100"/>
      <pc:docMkLst>
        <pc:docMk/>
      </pc:docMkLst>
      <pc:sldChg chg="addSp delSp modSp mod modNotesTx">
        <pc:chgData name="Robin Sharples" userId="ecd8b56c-b070-4d21-9ac2-74be95d72085" providerId="ADAL" clId="{145A29A5-4EFD-4777-9670-A6F50A699815}" dt="2022-05-18T08:32:32.177" v="2040" actId="478"/>
        <pc:sldMkLst>
          <pc:docMk/>
          <pc:sldMk cId="180524700" sldId="257"/>
        </pc:sldMkLst>
        <pc:spChg chg="mod">
          <ac:chgData name="Robin Sharples" userId="ecd8b56c-b070-4d21-9ac2-74be95d72085" providerId="ADAL" clId="{145A29A5-4EFD-4777-9670-A6F50A699815}" dt="2022-05-12T14:06:48.684" v="1318" actId="1076"/>
          <ac:spMkLst>
            <pc:docMk/>
            <pc:sldMk cId="180524700" sldId="257"/>
            <ac:spMk id="11" creationId="{AB1F4BEA-DAF6-4434-BF6F-283DCB54CDE8}"/>
          </ac:spMkLst>
        </pc:spChg>
        <pc:spChg chg="mod">
          <ac:chgData name="Robin Sharples" userId="ecd8b56c-b070-4d21-9ac2-74be95d72085" providerId="ADAL" clId="{145A29A5-4EFD-4777-9670-A6F50A699815}" dt="2022-05-12T14:06:57.666" v="1346" actId="1036"/>
          <ac:spMkLst>
            <pc:docMk/>
            <pc:sldMk cId="180524700" sldId="257"/>
            <ac:spMk id="12" creationId="{27A95DC8-2236-4AB6-9378-2F05E98E2D21}"/>
          </ac:spMkLst>
        </pc:spChg>
        <pc:grpChg chg="mod">
          <ac:chgData name="Robin Sharples" userId="ecd8b56c-b070-4d21-9ac2-74be95d72085" providerId="ADAL" clId="{145A29A5-4EFD-4777-9670-A6F50A699815}" dt="2022-05-12T14:07:04.866" v="1347" actId="1076"/>
          <ac:grpSpMkLst>
            <pc:docMk/>
            <pc:sldMk cId="180524700" sldId="257"/>
            <ac:grpSpMk id="15" creationId="{54C21F71-EA06-41B3-AA76-18CD83FD73CF}"/>
          </ac:grpSpMkLst>
        </pc:grpChg>
        <pc:picChg chg="add mod">
          <ac:chgData name="Robin Sharples" userId="ecd8b56c-b070-4d21-9ac2-74be95d72085" providerId="ADAL" clId="{145A29A5-4EFD-4777-9670-A6F50A699815}" dt="2022-05-06T13:29:44.104" v="851" actId="1037"/>
          <ac:picMkLst>
            <pc:docMk/>
            <pc:sldMk cId="180524700" sldId="257"/>
            <ac:picMk id="2" creationId="{B44D0750-B9F2-4C59-A55F-786357757FA1}"/>
          </ac:picMkLst>
        </pc:picChg>
        <pc:picChg chg="del">
          <ac:chgData name="Robin Sharples" userId="ecd8b56c-b070-4d21-9ac2-74be95d72085" providerId="ADAL" clId="{145A29A5-4EFD-4777-9670-A6F50A699815}" dt="2022-05-18T08:32:32.177" v="2040" actId="478"/>
          <ac:picMkLst>
            <pc:docMk/>
            <pc:sldMk cId="180524700" sldId="257"/>
            <ac:picMk id="14" creationId="{81243EB9-FBF8-4977-9ECF-C33231466345}"/>
          </ac:picMkLst>
        </pc:picChg>
      </pc:sldChg>
      <pc:sldChg chg="addSp delSp modSp mod ord">
        <pc:chgData name="Robin Sharples" userId="ecd8b56c-b070-4d21-9ac2-74be95d72085" providerId="ADAL" clId="{145A29A5-4EFD-4777-9670-A6F50A699815}" dt="2022-05-06T13:22:57.525" v="616" actId="1037"/>
        <pc:sldMkLst>
          <pc:docMk/>
          <pc:sldMk cId="410672891" sldId="264"/>
        </pc:sldMkLst>
        <pc:spChg chg="mod">
          <ac:chgData name="Robin Sharples" userId="ecd8b56c-b070-4d21-9ac2-74be95d72085" providerId="ADAL" clId="{145A29A5-4EFD-4777-9670-A6F50A699815}" dt="2022-05-06T13:22:33.830" v="608" actId="20577"/>
          <ac:spMkLst>
            <pc:docMk/>
            <pc:sldMk cId="410672891" sldId="264"/>
            <ac:spMk id="7" creationId="{88D01682-CA84-4137-830C-7912BF40040A}"/>
          </ac:spMkLst>
        </pc:spChg>
        <pc:picChg chg="del">
          <ac:chgData name="Robin Sharples" userId="ecd8b56c-b070-4d21-9ac2-74be95d72085" providerId="ADAL" clId="{145A29A5-4EFD-4777-9670-A6F50A699815}" dt="2022-05-06T13:22:24.295" v="603" actId="478"/>
          <ac:picMkLst>
            <pc:docMk/>
            <pc:sldMk cId="410672891" sldId="264"/>
            <ac:picMk id="2" creationId="{6C75A23A-71CC-4FFD-AD51-21A9216A48A7}"/>
          </ac:picMkLst>
        </pc:picChg>
        <pc:picChg chg="add mod">
          <ac:chgData name="Robin Sharples" userId="ecd8b56c-b070-4d21-9ac2-74be95d72085" providerId="ADAL" clId="{145A29A5-4EFD-4777-9670-A6F50A699815}" dt="2022-05-06T13:22:57.525" v="616" actId="1037"/>
          <ac:picMkLst>
            <pc:docMk/>
            <pc:sldMk cId="410672891" sldId="264"/>
            <ac:picMk id="3" creationId="{A905B62B-4F76-4351-BD3F-8E16EA9C3553}"/>
          </ac:picMkLst>
        </pc:picChg>
      </pc:sldChg>
      <pc:sldChg chg="addSp delSp modSp mod modNotesTx">
        <pc:chgData name="Robin Sharples" userId="ecd8b56c-b070-4d21-9ac2-74be95d72085" providerId="ADAL" clId="{145A29A5-4EFD-4777-9670-A6F50A699815}" dt="2022-05-18T08:45:32.298" v="2094" actId="14100"/>
        <pc:sldMkLst>
          <pc:docMk/>
          <pc:sldMk cId="2728947503" sldId="265"/>
        </pc:sldMkLst>
        <pc:spChg chg="mod">
          <ac:chgData name="Robin Sharples" userId="ecd8b56c-b070-4d21-9ac2-74be95d72085" providerId="ADAL" clId="{145A29A5-4EFD-4777-9670-A6F50A699815}" dt="2022-05-12T14:00:20.021" v="1209" actId="20577"/>
          <ac:spMkLst>
            <pc:docMk/>
            <pc:sldMk cId="2728947503" sldId="265"/>
            <ac:spMk id="4" creationId="{3F187173-7BF8-4DF2-B330-E695CC747E4D}"/>
          </ac:spMkLst>
        </pc:spChg>
        <pc:picChg chg="add mod ord">
          <ac:chgData name="Robin Sharples" userId="ecd8b56c-b070-4d21-9ac2-74be95d72085" providerId="ADAL" clId="{145A29A5-4EFD-4777-9670-A6F50A699815}" dt="2022-05-18T08:45:32.298" v="2094" actId="14100"/>
          <ac:picMkLst>
            <pc:docMk/>
            <pc:sldMk cId="2728947503" sldId="265"/>
            <ac:picMk id="3" creationId="{444B16D4-AE38-478B-BC3E-075874BCA8AA}"/>
          </ac:picMkLst>
        </pc:picChg>
        <pc:picChg chg="del">
          <ac:chgData name="Robin Sharples" userId="ecd8b56c-b070-4d21-9ac2-74be95d72085" providerId="ADAL" clId="{145A29A5-4EFD-4777-9670-A6F50A699815}" dt="2022-05-18T08:36:20.073" v="2085" actId="478"/>
          <ac:picMkLst>
            <pc:docMk/>
            <pc:sldMk cId="2728947503" sldId="265"/>
            <ac:picMk id="7" creationId="{8D042C4C-1E13-4F65-BAB1-2A43154D5EDF}"/>
          </ac:picMkLst>
        </pc:picChg>
        <pc:picChg chg="del">
          <ac:chgData name="Robin Sharples" userId="ecd8b56c-b070-4d21-9ac2-74be95d72085" providerId="ADAL" clId="{145A29A5-4EFD-4777-9670-A6F50A699815}" dt="2022-05-18T08:36:17.151" v="2084" actId="478"/>
          <ac:picMkLst>
            <pc:docMk/>
            <pc:sldMk cId="2728947503" sldId="265"/>
            <ac:picMk id="8" creationId="{437096E9-A250-4ADE-AF88-1A742FBA03B1}"/>
          </ac:picMkLst>
        </pc:picChg>
      </pc:sldChg>
      <pc:sldChg chg="modSp mod modNotesTx">
        <pc:chgData name="Robin Sharples" userId="ecd8b56c-b070-4d21-9ac2-74be95d72085" providerId="ADAL" clId="{145A29A5-4EFD-4777-9670-A6F50A699815}" dt="2022-05-16T13:09:16.969" v="2039" actId="1076"/>
        <pc:sldMkLst>
          <pc:docMk/>
          <pc:sldMk cId="2723211355" sldId="266"/>
        </pc:sldMkLst>
        <pc:spChg chg="mod">
          <ac:chgData name="Robin Sharples" userId="ecd8b56c-b070-4d21-9ac2-74be95d72085" providerId="ADAL" clId="{145A29A5-4EFD-4777-9670-A6F50A699815}" dt="2022-05-12T14:00:47.105" v="1214" actId="688"/>
          <ac:spMkLst>
            <pc:docMk/>
            <pc:sldMk cId="2723211355" sldId="266"/>
            <ac:spMk id="4" creationId="{3F187173-7BF8-4DF2-B330-E695CC747E4D}"/>
          </ac:spMkLst>
        </pc:spChg>
        <pc:spChg chg="mod">
          <ac:chgData name="Robin Sharples" userId="ecd8b56c-b070-4d21-9ac2-74be95d72085" providerId="ADAL" clId="{145A29A5-4EFD-4777-9670-A6F50A699815}" dt="2022-05-16T13:09:16.969" v="2039" actId="1076"/>
          <ac:spMkLst>
            <pc:docMk/>
            <pc:sldMk cId="2723211355" sldId="266"/>
            <ac:spMk id="13" creationId="{A156C8DF-0BAD-4BE7-9385-EDA9936547CE}"/>
          </ac:spMkLst>
        </pc:spChg>
        <pc:picChg chg="mod">
          <ac:chgData name="Robin Sharples" userId="ecd8b56c-b070-4d21-9ac2-74be95d72085" providerId="ADAL" clId="{145A29A5-4EFD-4777-9670-A6F50A699815}" dt="2022-05-12T14:04:26.846" v="1224" actId="1076"/>
          <ac:picMkLst>
            <pc:docMk/>
            <pc:sldMk cId="2723211355" sldId="266"/>
            <ac:picMk id="15" creationId="{92C7E1A7-4A1A-4E84-AE49-7D8713378172}"/>
          </ac:picMkLst>
        </pc:picChg>
      </pc:sldChg>
      <pc:sldChg chg="modSp">
        <pc:chgData name="Robin Sharples" userId="ecd8b56c-b070-4d21-9ac2-74be95d72085" providerId="ADAL" clId="{145A29A5-4EFD-4777-9670-A6F50A699815}" dt="2022-05-06T12:06:24.793" v="0"/>
        <pc:sldMkLst>
          <pc:docMk/>
          <pc:sldMk cId="2431243995" sldId="272"/>
        </pc:sldMkLst>
        <pc:picChg chg="mod">
          <ac:chgData name="Robin Sharples" userId="ecd8b56c-b070-4d21-9ac2-74be95d72085" providerId="ADAL" clId="{145A29A5-4EFD-4777-9670-A6F50A699815}" dt="2022-05-06T12:06:24.793" v="0"/>
          <ac:picMkLst>
            <pc:docMk/>
            <pc:sldMk cId="2431243995" sldId="272"/>
            <ac:picMk id="3" creationId="{47410775-1485-44BE-BD6A-E3AB88841FF0}"/>
          </ac:picMkLst>
        </pc:picChg>
      </pc:sldChg>
      <pc:sldChg chg="addSp delSp modSp mod modNotesTx">
        <pc:chgData name="Robin Sharples" userId="ecd8b56c-b070-4d21-9ac2-74be95d72085" providerId="ADAL" clId="{145A29A5-4EFD-4777-9670-A6F50A699815}" dt="2022-05-18T08:33:37.636" v="2053" actId="1036"/>
        <pc:sldMkLst>
          <pc:docMk/>
          <pc:sldMk cId="4176961243" sldId="274"/>
        </pc:sldMkLst>
        <pc:spChg chg="mod">
          <ac:chgData name="Robin Sharples" userId="ecd8b56c-b070-4d21-9ac2-74be95d72085" providerId="ADAL" clId="{145A29A5-4EFD-4777-9670-A6F50A699815}" dt="2022-05-18T08:33:37.636" v="2053" actId="1036"/>
          <ac:spMkLst>
            <pc:docMk/>
            <pc:sldMk cId="4176961243" sldId="274"/>
            <ac:spMk id="8" creationId="{3C83AC8E-ADB1-468E-8940-143D6834A401}"/>
          </ac:spMkLst>
        </pc:spChg>
        <pc:picChg chg="del">
          <ac:chgData name="Robin Sharples" userId="ecd8b56c-b070-4d21-9ac2-74be95d72085" providerId="ADAL" clId="{145A29A5-4EFD-4777-9670-A6F50A699815}" dt="2022-05-06T13:23:42.988" v="619" actId="478"/>
          <ac:picMkLst>
            <pc:docMk/>
            <pc:sldMk cId="4176961243" sldId="274"/>
            <ac:picMk id="2" creationId="{133EB8A9-481F-4F98-9A6B-15DFD8D32EF3}"/>
          </ac:picMkLst>
        </pc:picChg>
        <pc:picChg chg="del">
          <ac:chgData name="Robin Sharples" userId="ecd8b56c-b070-4d21-9ac2-74be95d72085" providerId="ADAL" clId="{145A29A5-4EFD-4777-9670-A6F50A699815}" dt="2022-05-06T13:23:45.063" v="620" actId="478"/>
          <ac:picMkLst>
            <pc:docMk/>
            <pc:sldMk cId="4176961243" sldId="274"/>
            <ac:picMk id="3" creationId="{45FAA8FC-BE8C-4975-BDAA-B78623CBB09C}"/>
          </ac:picMkLst>
        </pc:picChg>
        <pc:picChg chg="add mod ord">
          <ac:chgData name="Robin Sharples" userId="ecd8b56c-b070-4d21-9ac2-74be95d72085" providerId="ADAL" clId="{145A29A5-4EFD-4777-9670-A6F50A699815}" dt="2022-05-18T08:33:32.259" v="2047" actId="167"/>
          <ac:picMkLst>
            <pc:docMk/>
            <pc:sldMk cId="4176961243" sldId="274"/>
            <ac:picMk id="3" creationId="{ADB9CA95-9348-432B-9661-3632EAB29715}"/>
          </ac:picMkLst>
        </pc:picChg>
        <pc:picChg chg="add mod">
          <ac:chgData name="Robin Sharples" userId="ecd8b56c-b070-4d21-9ac2-74be95d72085" providerId="ADAL" clId="{145A29A5-4EFD-4777-9670-A6F50A699815}" dt="2022-05-06T13:24:54.331" v="704" actId="1035"/>
          <ac:picMkLst>
            <pc:docMk/>
            <pc:sldMk cId="4176961243" sldId="274"/>
            <ac:picMk id="4" creationId="{A04A996F-5633-4671-860B-A85D11EE1969}"/>
          </ac:picMkLst>
        </pc:picChg>
        <pc:picChg chg="add del mod ord modCrop">
          <ac:chgData name="Robin Sharples" userId="ecd8b56c-b070-4d21-9ac2-74be95d72085" providerId="ADAL" clId="{145A29A5-4EFD-4777-9670-A6F50A699815}" dt="2022-05-18T08:33:11.212" v="2041" actId="478"/>
          <ac:picMkLst>
            <pc:docMk/>
            <pc:sldMk cId="4176961243" sldId="274"/>
            <ac:picMk id="5" creationId="{FE6D7DA6-85FC-4C67-9A18-768AE946C81A}"/>
          </ac:picMkLst>
        </pc:picChg>
      </pc:sldChg>
      <pc:sldChg chg="del">
        <pc:chgData name="Robin Sharples" userId="ecd8b56c-b070-4d21-9ac2-74be95d72085" providerId="ADAL" clId="{145A29A5-4EFD-4777-9670-A6F50A699815}" dt="2022-05-06T12:13:22.170" v="1" actId="47"/>
        <pc:sldMkLst>
          <pc:docMk/>
          <pc:sldMk cId="2940926971" sldId="275"/>
        </pc:sldMkLst>
      </pc:sldChg>
      <pc:sldChg chg="modSp mod ord modNotesTx">
        <pc:chgData name="Robin Sharples" userId="ecd8b56c-b070-4d21-9ac2-74be95d72085" providerId="ADAL" clId="{145A29A5-4EFD-4777-9670-A6F50A699815}" dt="2022-05-16T12:53:53.345" v="1828" actId="20577"/>
        <pc:sldMkLst>
          <pc:docMk/>
          <pc:sldMk cId="4266035738" sldId="276"/>
        </pc:sldMkLst>
        <pc:spChg chg="mod">
          <ac:chgData name="Robin Sharples" userId="ecd8b56c-b070-4d21-9ac2-74be95d72085" providerId="ADAL" clId="{145A29A5-4EFD-4777-9670-A6F50A699815}" dt="2022-05-12T14:01:18.343" v="1222" actId="688"/>
          <ac:spMkLst>
            <pc:docMk/>
            <pc:sldMk cId="4266035738" sldId="276"/>
            <ac:spMk id="4" creationId="{3F187173-7BF8-4DF2-B330-E695CC747E4D}"/>
          </ac:spMkLst>
        </pc:spChg>
        <pc:spChg chg="mod">
          <ac:chgData name="Robin Sharples" userId="ecd8b56c-b070-4d21-9ac2-74be95d72085" providerId="ADAL" clId="{145A29A5-4EFD-4777-9670-A6F50A699815}" dt="2022-05-12T14:01:24.235" v="1223" actId="688"/>
          <ac:spMkLst>
            <pc:docMk/>
            <pc:sldMk cId="4266035738" sldId="276"/>
            <ac:spMk id="6" creationId="{B76FC93E-262B-47C7-B8E5-D978B9839C5F}"/>
          </ac:spMkLst>
        </pc:spChg>
      </pc:sldChg>
      <pc:sldChg chg="addSp delSp modSp mod modNotesTx">
        <pc:chgData name="Robin Sharples" userId="ecd8b56c-b070-4d21-9ac2-74be95d72085" providerId="ADAL" clId="{145A29A5-4EFD-4777-9670-A6F50A699815}" dt="2022-05-18T08:34:57.065" v="2075" actId="1036"/>
        <pc:sldMkLst>
          <pc:docMk/>
          <pc:sldMk cId="3671432496" sldId="277"/>
        </pc:sldMkLst>
        <pc:spChg chg="mod">
          <ac:chgData name="Robin Sharples" userId="ecd8b56c-b070-4d21-9ac2-74be95d72085" providerId="ADAL" clId="{145A29A5-4EFD-4777-9670-A6F50A699815}" dt="2022-05-12T13:59:37.669" v="1188" actId="688"/>
          <ac:spMkLst>
            <pc:docMk/>
            <pc:sldMk cId="3671432496" sldId="277"/>
            <ac:spMk id="7" creationId="{BE5826FC-BB29-4A66-819E-4A814FBF7D74}"/>
          </ac:spMkLst>
        </pc:spChg>
        <pc:picChg chg="del">
          <ac:chgData name="Robin Sharples" userId="ecd8b56c-b070-4d21-9ac2-74be95d72085" providerId="ADAL" clId="{145A29A5-4EFD-4777-9670-A6F50A699815}" dt="2022-05-18T08:34:14.813" v="2065" actId="478"/>
          <ac:picMkLst>
            <pc:docMk/>
            <pc:sldMk cId="3671432496" sldId="277"/>
            <ac:picMk id="3" creationId="{DC26F5B0-4A2A-44AF-901B-844035854C38}"/>
          </ac:picMkLst>
        </pc:picChg>
        <pc:picChg chg="add mod ord">
          <ac:chgData name="Robin Sharples" userId="ecd8b56c-b070-4d21-9ac2-74be95d72085" providerId="ADAL" clId="{145A29A5-4EFD-4777-9670-A6F50A699815}" dt="2022-05-18T08:34:11.591" v="2064" actId="14100"/>
          <ac:picMkLst>
            <pc:docMk/>
            <pc:sldMk cId="3671432496" sldId="277"/>
            <ac:picMk id="4" creationId="{9A296758-E34B-4C2B-B6A4-6EDEB7C6A3CD}"/>
          </ac:picMkLst>
        </pc:picChg>
        <pc:picChg chg="del">
          <ac:chgData name="Robin Sharples" userId="ecd8b56c-b070-4d21-9ac2-74be95d72085" providerId="ADAL" clId="{145A29A5-4EFD-4777-9670-A6F50A699815}" dt="2022-05-18T08:33:41.610" v="2054" actId="478"/>
          <ac:picMkLst>
            <pc:docMk/>
            <pc:sldMk cId="3671432496" sldId="277"/>
            <ac:picMk id="5" creationId="{31D98075-8339-4BAD-A5F7-F427174038A6}"/>
          </ac:picMkLst>
        </pc:picChg>
        <pc:picChg chg="add mod ord">
          <ac:chgData name="Robin Sharples" userId="ecd8b56c-b070-4d21-9ac2-74be95d72085" providerId="ADAL" clId="{145A29A5-4EFD-4777-9670-A6F50A699815}" dt="2022-05-18T08:34:57.065" v="2075" actId="1036"/>
          <ac:picMkLst>
            <pc:docMk/>
            <pc:sldMk cId="3671432496" sldId="277"/>
            <ac:picMk id="9" creationId="{F7F005C3-75ED-4A66-927D-8E8416B740B8}"/>
          </ac:picMkLst>
        </pc:picChg>
      </pc:sldChg>
      <pc:sldChg chg="modSp add mod ord modNotesTx">
        <pc:chgData name="Robin Sharples" userId="ecd8b56c-b070-4d21-9ac2-74be95d72085" providerId="ADAL" clId="{145A29A5-4EFD-4777-9670-A6F50A699815}" dt="2022-05-12T14:05:24.589" v="1226" actId="688"/>
        <pc:sldMkLst>
          <pc:docMk/>
          <pc:sldMk cId="4271272208" sldId="278"/>
        </pc:sldMkLst>
        <pc:spChg chg="mod">
          <ac:chgData name="Robin Sharples" userId="ecd8b56c-b070-4d21-9ac2-74be95d72085" providerId="ADAL" clId="{145A29A5-4EFD-4777-9670-A6F50A699815}" dt="2022-05-12T14:05:20.557" v="1225" actId="688"/>
          <ac:spMkLst>
            <pc:docMk/>
            <pc:sldMk cId="4271272208" sldId="278"/>
            <ac:spMk id="4" creationId="{3F187173-7BF8-4DF2-B330-E695CC747E4D}"/>
          </ac:spMkLst>
        </pc:spChg>
        <pc:spChg chg="mod">
          <ac:chgData name="Robin Sharples" userId="ecd8b56c-b070-4d21-9ac2-74be95d72085" providerId="ADAL" clId="{145A29A5-4EFD-4777-9670-A6F50A699815}" dt="2022-05-12T14:05:24.589" v="1226" actId="688"/>
          <ac:spMkLst>
            <pc:docMk/>
            <pc:sldMk cId="4271272208" sldId="278"/>
            <ac:spMk id="6" creationId="{B76FC93E-262B-47C7-B8E5-D978B9839C5F}"/>
          </ac:spMkLst>
        </pc:spChg>
      </pc:sldChg>
      <pc:sldChg chg="addSp delSp modSp mod modNotesTx">
        <pc:chgData name="Robin Sharples" userId="ecd8b56c-b070-4d21-9ac2-74be95d72085" providerId="ADAL" clId="{145A29A5-4EFD-4777-9670-A6F50A699815}" dt="2022-05-18T08:35:47.964" v="2083" actId="167"/>
        <pc:sldMkLst>
          <pc:docMk/>
          <pc:sldMk cId="1065073654" sldId="279"/>
        </pc:sldMkLst>
        <pc:picChg chg="add mod ord">
          <ac:chgData name="Robin Sharples" userId="ecd8b56c-b070-4d21-9ac2-74be95d72085" providerId="ADAL" clId="{145A29A5-4EFD-4777-9670-A6F50A699815}" dt="2022-05-18T08:35:47.964" v="2083" actId="167"/>
          <ac:picMkLst>
            <pc:docMk/>
            <pc:sldMk cId="1065073654" sldId="279"/>
            <ac:picMk id="3" creationId="{2A1C7B1A-0DE9-443F-BDF6-42269408DB38}"/>
          </ac:picMkLst>
        </pc:picChg>
        <pc:picChg chg="del">
          <ac:chgData name="Robin Sharples" userId="ecd8b56c-b070-4d21-9ac2-74be95d72085" providerId="ADAL" clId="{145A29A5-4EFD-4777-9670-A6F50A699815}" dt="2022-05-18T08:35:23.145" v="2076" actId="478"/>
          <ac:picMkLst>
            <pc:docMk/>
            <pc:sldMk cId="1065073654" sldId="279"/>
            <ac:picMk id="7" creationId="{8D042C4C-1E13-4F65-BAB1-2A43154D5EDF}"/>
          </ac:picMkLst>
        </pc:picChg>
        <pc:picChg chg="del">
          <ac:chgData name="Robin Sharples" userId="ecd8b56c-b070-4d21-9ac2-74be95d72085" providerId="ADAL" clId="{145A29A5-4EFD-4777-9670-A6F50A699815}" dt="2022-05-18T08:35:25.663" v="2077" actId="478"/>
          <ac:picMkLst>
            <pc:docMk/>
            <pc:sldMk cId="1065073654" sldId="279"/>
            <ac:picMk id="8" creationId="{437096E9-A250-4ADE-AF88-1A742FBA03B1}"/>
          </ac:picMkLst>
        </pc:picChg>
      </pc:sldChg>
    </pc:docChg>
  </pc:docChgLst>
  <pc:docChgLst>
    <pc:chgData name="Robin Sharples" userId="ecd8b56c-b070-4d21-9ac2-74be95d72085" providerId="ADAL" clId="{E0806D57-23A9-49E6-9F59-A585CE8419F8}"/>
    <pc:docChg chg="undo custSel addSld delSld modSld sldOrd">
      <pc:chgData name="Robin Sharples" userId="ecd8b56c-b070-4d21-9ac2-74be95d72085" providerId="ADAL" clId="{E0806D57-23A9-49E6-9F59-A585CE8419F8}" dt="2022-03-29T16:55:21.994" v="858" actId="1037"/>
      <pc:docMkLst>
        <pc:docMk/>
      </pc:docMkLst>
      <pc:sldChg chg="addSp delSp modSp mod">
        <pc:chgData name="Robin Sharples" userId="ecd8b56c-b070-4d21-9ac2-74be95d72085" providerId="ADAL" clId="{E0806D57-23A9-49E6-9F59-A585CE8419F8}" dt="2022-03-29T16:52:05.675" v="780" actId="164"/>
        <pc:sldMkLst>
          <pc:docMk/>
          <pc:sldMk cId="180524700" sldId="257"/>
        </pc:sldMkLst>
        <pc:spChg chg="del mod">
          <ac:chgData name="Robin Sharples" userId="ecd8b56c-b070-4d21-9ac2-74be95d72085" providerId="ADAL" clId="{E0806D57-23A9-49E6-9F59-A585CE8419F8}" dt="2022-03-29T16:38:52.549" v="722" actId="21"/>
          <ac:spMkLst>
            <pc:docMk/>
            <pc:sldMk cId="180524700" sldId="257"/>
            <ac:spMk id="8" creationId="{3C83AC8E-ADB1-468E-8940-143D6834A401}"/>
          </ac:spMkLst>
        </pc:spChg>
        <pc:spChg chg="add mod">
          <ac:chgData name="Robin Sharples" userId="ecd8b56c-b070-4d21-9ac2-74be95d72085" providerId="ADAL" clId="{E0806D57-23A9-49E6-9F59-A585CE8419F8}" dt="2022-03-29T16:44:15.105" v="738" actId="207"/>
          <ac:spMkLst>
            <pc:docMk/>
            <pc:sldMk cId="180524700" sldId="257"/>
            <ac:spMk id="11" creationId="{AB1F4BEA-DAF6-4434-BF6F-283DCB54CDE8}"/>
          </ac:spMkLst>
        </pc:spChg>
        <pc:spChg chg="add mod">
          <ac:chgData name="Robin Sharples" userId="ecd8b56c-b070-4d21-9ac2-74be95d72085" providerId="ADAL" clId="{E0806D57-23A9-49E6-9F59-A585CE8419F8}" dt="2022-03-29T16:44:07.321" v="737" actId="207"/>
          <ac:spMkLst>
            <pc:docMk/>
            <pc:sldMk cId="180524700" sldId="257"/>
            <ac:spMk id="12" creationId="{27A95DC8-2236-4AB6-9378-2F05E98E2D21}"/>
          </ac:spMkLst>
        </pc:spChg>
        <pc:grpChg chg="add mod">
          <ac:chgData name="Robin Sharples" userId="ecd8b56c-b070-4d21-9ac2-74be95d72085" providerId="ADAL" clId="{E0806D57-23A9-49E6-9F59-A585CE8419F8}" dt="2022-03-29T16:52:05.675" v="780" actId="164"/>
          <ac:grpSpMkLst>
            <pc:docMk/>
            <pc:sldMk cId="180524700" sldId="257"/>
            <ac:grpSpMk id="15" creationId="{54C21F71-EA06-41B3-AA76-18CD83FD73CF}"/>
          </ac:grpSpMkLst>
        </pc:grpChg>
        <pc:picChg chg="add del mod ord">
          <ac:chgData name="Robin Sharples" userId="ecd8b56c-b070-4d21-9ac2-74be95d72085" providerId="ADAL" clId="{E0806D57-23A9-49E6-9F59-A585CE8419F8}" dt="2022-03-29T16:33:47.275" v="591" actId="478"/>
          <ac:picMkLst>
            <pc:docMk/>
            <pc:sldMk cId="180524700" sldId="257"/>
            <ac:picMk id="2" creationId="{7F92CE29-FFE8-4C52-B8AB-049DFA476452}"/>
          </ac:picMkLst>
        </pc:picChg>
        <pc:picChg chg="del mod">
          <ac:chgData name="Robin Sharples" userId="ecd8b56c-b070-4d21-9ac2-74be95d72085" providerId="ADAL" clId="{E0806D57-23A9-49E6-9F59-A585CE8419F8}" dt="2022-03-29T12:26:58.226" v="378" actId="478"/>
          <ac:picMkLst>
            <pc:docMk/>
            <pc:sldMk cId="180524700" sldId="257"/>
            <ac:picMk id="3" creationId="{11620303-9366-4FFE-8727-EA045EA0F71D}"/>
          </ac:picMkLst>
        </pc:picChg>
        <pc:picChg chg="add del mod">
          <ac:chgData name="Robin Sharples" userId="ecd8b56c-b070-4d21-9ac2-74be95d72085" providerId="ADAL" clId="{E0806D57-23A9-49E6-9F59-A585CE8419F8}" dt="2022-03-29T16:43:48.486" v="733" actId="478"/>
          <ac:picMkLst>
            <pc:docMk/>
            <pc:sldMk cId="180524700" sldId="257"/>
            <ac:picMk id="5" creationId="{692EBCE1-D521-4C1C-818C-3F73333F11AA}"/>
          </ac:picMkLst>
        </pc:picChg>
        <pc:picChg chg="add mod modCrop">
          <ac:chgData name="Robin Sharples" userId="ecd8b56c-b070-4d21-9ac2-74be95d72085" providerId="ADAL" clId="{E0806D57-23A9-49E6-9F59-A585CE8419F8}" dt="2022-03-29T16:52:05.675" v="780" actId="164"/>
          <ac:picMkLst>
            <pc:docMk/>
            <pc:sldMk cId="180524700" sldId="257"/>
            <ac:picMk id="6" creationId="{8DE5431E-05D1-43DF-8783-937B70208932}"/>
          </ac:picMkLst>
        </pc:picChg>
        <pc:picChg chg="add mod">
          <ac:chgData name="Robin Sharples" userId="ecd8b56c-b070-4d21-9ac2-74be95d72085" providerId="ADAL" clId="{E0806D57-23A9-49E6-9F59-A585CE8419F8}" dt="2022-03-29T16:52:05.675" v="780" actId="164"/>
          <ac:picMkLst>
            <pc:docMk/>
            <pc:sldMk cId="180524700" sldId="257"/>
            <ac:picMk id="7" creationId="{904BCDF0-6028-4938-B23F-13895A5F68B7}"/>
          </ac:picMkLst>
        </pc:picChg>
        <pc:picChg chg="add mod ord">
          <ac:chgData name="Robin Sharples" userId="ecd8b56c-b070-4d21-9ac2-74be95d72085" providerId="ADAL" clId="{E0806D57-23A9-49E6-9F59-A585CE8419F8}" dt="2022-03-29T16:52:05.675" v="780" actId="164"/>
          <ac:picMkLst>
            <pc:docMk/>
            <pc:sldMk cId="180524700" sldId="257"/>
            <ac:picMk id="9" creationId="{0B4FB5C9-4D9A-47A7-AFE4-E9ACB783F603}"/>
          </ac:picMkLst>
        </pc:picChg>
        <pc:picChg chg="add mod">
          <ac:chgData name="Robin Sharples" userId="ecd8b56c-b070-4d21-9ac2-74be95d72085" providerId="ADAL" clId="{E0806D57-23A9-49E6-9F59-A585CE8419F8}" dt="2022-03-29T16:52:05.675" v="780" actId="164"/>
          <ac:picMkLst>
            <pc:docMk/>
            <pc:sldMk cId="180524700" sldId="257"/>
            <ac:picMk id="10" creationId="{E5407595-95F5-4A5B-9915-40936F2F01E5}"/>
          </ac:picMkLst>
        </pc:picChg>
        <pc:picChg chg="add mod">
          <ac:chgData name="Robin Sharples" userId="ecd8b56c-b070-4d21-9ac2-74be95d72085" providerId="ADAL" clId="{E0806D57-23A9-49E6-9F59-A585CE8419F8}" dt="2022-03-29T16:43:57.671" v="736" actId="1076"/>
          <ac:picMkLst>
            <pc:docMk/>
            <pc:sldMk cId="180524700" sldId="257"/>
            <ac:picMk id="14" creationId="{81243EB9-FBF8-4977-9ECF-C33231466345}"/>
          </ac:picMkLst>
        </pc:picChg>
      </pc:sldChg>
      <pc:sldChg chg="addSp delSp modSp mod">
        <pc:chgData name="Robin Sharples" userId="ecd8b56c-b070-4d21-9ac2-74be95d72085" providerId="ADAL" clId="{E0806D57-23A9-49E6-9F59-A585CE8419F8}" dt="2022-03-29T16:45:08.758" v="746" actId="1076"/>
        <pc:sldMkLst>
          <pc:docMk/>
          <pc:sldMk cId="410672891" sldId="264"/>
        </pc:sldMkLst>
        <pc:spChg chg="add del mod">
          <ac:chgData name="Robin Sharples" userId="ecd8b56c-b070-4d21-9ac2-74be95d72085" providerId="ADAL" clId="{E0806D57-23A9-49E6-9F59-A585CE8419F8}" dt="2022-03-29T16:39:07.020" v="724" actId="21"/>
          <ac:spMkLst>
            <pc:docMk/>
            <pc:sldMk cId="410672891" sldId="264"/>
            <ac:spMk id="6" creationId="{214F0E64-F86F-4867-B5E3-4268C3D3CCA4}"/>
          </ac:spMkLst>
        </pc:spChg>
        <pc:spChg chg="add mod">
          <ac:chgData name="Robin Sharples" userId="ecd8b56c-b070-4d21-9ac2-74be95d72085" providerId="ADAL" clId="{E0806D57-23A9-49E6-9F59-A585CE8419F8}" dt="2022-03-29T16:45:08.758" v="746" actId="1076"/>
          <ac:spMkLst>
            <pc:docMk/>
            <pc:sldMk cId="410672891" sldId="264"/>
            <ac:spMk id="7" creationId="{88D01682-CA84-4137-830C-7912BF40040A}"/>
          </ac:spMkLst>
        </pc:spChg>
        <pc:spChg chg="del mod">
          <ac:chgData name="Robin Sharples" userId="ecd8b56c-b070-4d21-9ac2-74be95d72085" providerId="ADAL" clId="{E0806D57-23A9-49E6-9F59-A585CE8419F8}" dt="2022-03-29T16:38:40.850" v="720" actId="21"/>
          <ac:spMkLst>
            <pc:docMk/>
            <pc:sldMk cId="410672891" sldId="264"/>
            <ac:spMk id="8" creationId="{3C83AC8E-ADB1-468E-8940-143D6834A401}"/>
          </ac:spMkLst>
        </pc:spChg>
        <pc:picChg chg="add ord">
          <ac:chgData name="Robin Sharples" userId="ecd8b56c-b070-4d21-9ac2-74be95d72085" providerId="ADAL" clId="{E0806D57-23A9-49E6-9F59-A585CE8419F8}" dt="2022-03-22T12:09:10.194" v="369" actId="167"/>
          <ac:picMkLst>
            <pc:docMk/>
            <pc:sldMk cId="410672891" sldId="264"/>
            <ac:picMk id="2" creationId="{6C75A23A-71CC-4FFD-AD51-21A9216A48A7}"/>
          </ac:picMkLst>
        </pc:picChg>
        <pc:picChg chg="del mod">
          <ac:chgData name="Robin Sharples" userId="ecd8b56c-b070-4d21-9ac2-74be95d72085" providerId="ADAL" clId="{E0806D57-23A9-49E6-9F59-A585CE8419F8}" dt="2022-03-29T12:28:09.717" v="399" actId="478"/>
          <ac:picMkLst>
            <pc:docMk/>
            <pc:sldMk cId="410672891" sldId="264"/>
            <ac:picMk id="3" creationId="{0E1272A3-166F-40B3-A0FE-E00328D52BAF}"/>
          </ac:picMkLst>
        </pc:picChg>
        <pc:picChg chg="add del mod">
          <ac:chgData name="Robin Sharples" userId="ecd8b56c-b070-4d21-9ac2-74be95d72085" providerId="ADAL" clId="{E0806D57-23A9-49E6-9F59-A585CE8419F8}" dt="2022-03-29T16:44:23.326" v="739" actId="478"/>
          <ac:picMkLst>
            <pc:docMk/>
            <pc:sldMk cId="410672891" sldId="264"/>
            <ac:picMk id="4" creationId="{28F86E3E-68BC-4DD6-8FC6-F93D2FF178DB}"/>
          </ac:picMkLst>
        </pc:picChg>
        <pc:picChg chg="add mod">
          <ac:chgData name="Robin Sharples" userId="ecd8b56c-b070-4d21-9ac2-74be95d72085" providerId="ADAL" clId="{E0806D57-23A9-49E6-9F59-A585CE8419F8}" dt="2022-03-29T16:44:40.019" v="741" actId="1076"/>
          <ac:picMkLst>
            <pc:docMk/>
            <pc:sldMk cId="410672891" sldId="264"/>
            <ac:picMk id="5" creationId="{4529AAAE-EDFD-48C9-934C-DEBA85560168}"/>
          </ac:picMkLst>
        </pc:picChg>
      </pc:sldChg>
      <pc:sldChg chg="addSp delSp modSp mod">
        <pc:chgData name="Robin Sharples" userId="ecd8b56c-b070-4d21-9ac2-74be95d72085" providerId="ADAL" clId="{E0806D57-23A9-49E6-9F59-A585CE8419F8}" dt="2022-03-29T16:45:48.862" v="747" actId="207"/>
        <pc:sldMkLst>
          <pc:docMk/>
          <pc:sldMk cId="2728947503" sldId="265"/>
        </pc:sldMkLst>
        <pc:spChg chg="mod">
          <ac:chgData name="Robin Sharples" userId="ecd8b56c-b070-4d21-9ac2-74be95d72085" providerId="ADAL" clId="{E0806D57-23A9-49E6-9F59-A585CE8419F8}" dt="2022-03-29T16:45:48.862" v="747" actId="207"/>
          <ac:spMkLst>
            <pc:docMk/>
            <pc:sldMk cId="2728947503" sldId="265"/>
            <ac:spMk id="4" creationId="{3F187173-7BF8-4DF2-B330-E695CC747E4D}"/>
          </ac:spMkLst>
        </pc:spChg>
        <pc:spChg chg="del mod">
          <ac:chgData name="Robin Sharples" userId="ecd8b56c-b070-4d21-9ac2-74be95d72085" providerId="ADAL" clId="{E0806D57-23A9-49E6-9F59-A585CE8419F8}" dt="2022-03-29T12:30:21.265" v="470" actId="478"/>
          <ac:spMkLst>
            <pc:docMk/>
            <pc:sldMk cId="2728947503" sldId="265"/>
            <ac:spMk id="6" creationId="{B1CD7A60-443A-4EB8-8044-4C51A38EFE34}"/>
          </ac:spMkLst>
        </pc:spChg>
        <pc:grpChg chg="del mod">
          <ac:chgData name="Robin Sharples" userId="ecd8b56c-b070-4d21-9ac2-74be95d72085" providerId="ADAL" clId="{E0806D57-23A9-49E6-9F59-A585CE8419F8}" dt="2022-03-29T12:31:39.449" v="485" actId="478"/>
          <ac:grpSpMkLst>
            <pc:docMk/>
            <pc:sldMk cId="2728947503" sldId="265"/>
            <ac:grpSpMk id="9" creationId="{456984B4-7087-4F18-B711-DFDF42EF3637}"/>
          </ac:grpSpMkLst>
        </pc:grpChg>
        <pc:picChg chg="add mod ord modCrop">
          <ac:chgData name="Robin Sharples" userId="ecd8b56c-b070-4d21-9ac2-74be95d72085" providerId="ADAL" clId="{E0806D57-23A9-49E6-9F59-A585CE8419F8}" dt="2022-03-29T12:31:20.467" v="481" actId="14100"/>
          <ac:picMkLst>
            <pc:docMk/>
            <pc:sldMk cId="2728947503" sldId="265"/>
            <ac:picMk id="7" creationId="{8D042C4C-1E13-4F65-BAB1-2A43154D5EDF}"/>
          </ac:picMkLst>
        </pc:picChg>
        <pc:picChg chg="add mod modCrop">
          <ac:chgData name="Robin Sharples" userId="ecd8b56c-b070-4d21-9ac2-74be95d72085" providerId="ADAL" clId="{E0806D57-23A9-49E6-9F59-A585CE8419F8}" dt="2022-03-29T12:32:05.887" v="490" actId="1076"/>
          <ac:picMkLst>
            <pc:docMk/>
            <pc:sldMk cId="2728947503" sldId="265"/>
            <ac:picMk id="8" creationId="{437096E9-A250-4ADE-AF88-1A742FBA03B1}"/>
          </ac:picMkLst>
        </pc:picChg>
      </pc:sldChg>
      <pc:sldChg chg="addSp delSp modSp mod">
        <pc:chgData name="Robin Sharples" userId="ecd8b56c-b070-4d21-9ac2-74be95d72085" providerId="ADAL" clId="{E0806D57-23A9-49E6-9F59-A585CE8419F8}" dt="2022-03-29T16:46:03.031" v="749" actId="207"/>
        <pc:sldMkLst>
          <pc:docMk/>
          <pc:sldMk cId="2723211355" sldId="266"/>
        </pc:sldMkLst>
        <pc:spChg chg="mod">
          <ac:chgData name="Robin Sharples" userId="ecd8b56c-b070-4d21-9ac2-74be95d72085" providerId="ADAL" clId="{E0806D57-23A9-49E6-9F59-A585CE8419F8}" dt="2022-03-29T16:45:56.100" v="748" actId="207"/>
          <ac:spMkLst>
            <pc:docMk/>
            <pc:sldMk cId="2723211355" sldId="266"/>
            <ac:spMk id="4" creationId="{3F187173-7BF8-4DF2-B330-E695CC747E4D}"/>
          </ac:spMkLst>
        </pc:spChg>
        <pc:spChg chg="add del mod">
          <ac:chgData name="Robin Sharples" userId="ecd8b56c-b070-4d21-9ac2-74be95d72085" providerId="ADAL" clId="{E0806D57-23A9-49E6-9F59-A585CE8419F8}" dt="2022-03-29T12:38:54.869" v="532" actId="478"/>
          <ac:spMkLst>
            <pc:docMk/>
            <pc:sldMk cId="2723211355" sldId="266"/>
            <ac:spMk id="10" creationId="{8D6D247A-3E1D-4B37-81EF-D3507E22FB48}"/>
          </ac:spMkLst>
        </pc:spChg>
        <pc:spChg chg="add del mod">
          <ac:chgData name="Robin Sharples" userId="ecd8b56c-b070-4d21-9ac2-74be95d72085" providerId="ADAL" clId="{E0806D57-23A9-49E6-9F59-A585CE8419F8}" dt="2022-03-29T12:39:00.317" v="533" actId="478"/>
          <ac:spMkLst>
            <pc:docMk/>
            <pc:sldMk cId="2723211355" sldId="266"/>
            <ac:spMk id="12" creationId="{79042F38-A935-455E-B00B-49D8B9E8B405}"/>
          </ac:spMkLst>
        </pc:spChg>
        <pc:spChg chg="add mod">
          <ac:chgData name="Robin Sharples" userId="ecd8b56c-b070-4d21-9ac2-74be95d72085" providerId="ADAL" clId="{E0806D57-23A9-49E6-9F59-A585CE8419F8}" dt="2022-03-29T16:46:03.031" v="749" actId="207"/>
          <ac:spMkLst>
            <pc:docMk/>
            <pc:sldMk cId="2723211355" sldId="266"/>
            <ac:spMk id="13" creationId="{A156C8DF-0BAD-4BE7-9385-EDA9936547CE}"/>
          </ac:spMkLst>
        </pc:spChg>
        <pc:grpChg chg="del mod">
          <ac:chgData name="Robin Sharples" userId="ecd8b56c-b070-4d21-9ac2-74be95d72085" providerId="ADAL" clId="{E0806D57-23A9-49E6-9F59-A585CE8419F8}" dt="2022-03-29T12:42:12.517" v="580" actId="478"/>
          <ac:grpSpMkLst>
            <pc:docMk/>
            <pc:sldMk cId="2723211355" sldId="266"/>
            <ac:grpSpMk id="3" creationId="{7AB7F8C4-2E77-4365-B9C3-70B081DD533E}"/>
          </ac:grpSpMkLst>
        </pc:grpChg>
        <pc:picChg chg="add del mod ord">
          <ac:chgData name="Robin Sharples" userId="ecd8b56c-b070-4d21-9ac2-74be95d72085" providerId="ADAL" clId="{E0806D57-23A9-49E6-9F59-A585CE8419F8}" dt="2022-03-29T12:38:32.051" v="527" actId="478"/>
          <ac:picMkLst>
            <pc:docMk/>
            <pc:sldMk cId="2723211355" sldId="266"/>
            <ac:picMk id="2" creationId="{6690E88C-3F03-45E2-B626-EF0427A2397F}"/>
          </ac:picMkLst>
        </pc:picChg>
        <pc:picChg chg="add del mod">
          <ac:chgData name="Robin Sharples" userId="ecd8b56c-b070-4d21-9ac2-74be95d72085" providerId="ADAL" clId="{E0806D57-23A9-49E6-9F59-A585CE8419F8}" dt="2022-03-29T12:45:15.319" v="588" actId="478"/>
          <ac:picMkLst>
            <pc:docMk/>
            <pc:sldMk cId="2723211355" sldId="266"/>
            <ac:picMk id="5" creationId="{0A506A18-52AA-4813-A84C-80C59024E9C8}"/>
          </ac:picMkLst>
        </pc:picChg>
        <pc:picChg chg="add del mod ord">
          <ac:chgData name="Robin Sharples" userId="ecd8b56c-b070-4d21-9ac2-74be95d72085" providerId="ADAL" clId="{E0806D57-23A9-49E6-9F59-A585CE8419F8}" dt="2022-03-29T12:38:52.072" v="531" actId="167"/>
          <ac:picMkLst>
            <pc:docMk/>
            <pc:sldMk cId="2723211355" sldId="266"/>
            <ac:picMk id="9" creationId="{A1CBEFCA-899D-4C2D-9097-AE123FA978DC}"/>
          </ac:picMkLst>
        </pc:picChg>
        <pc:picChg chg="add del mod">
          <ac:chgData name="Robin Sharples" userId="ecd8b56c-b070-4d21-9ac2-74be95d72085" providerId="ADAL" clId="{E0806D57-23A9-49E6-9F59-A585CE8419F8}" dt="2022-03-29T12:39:06.929" v="534" actId="478"/>
          <ac:picMkLst>
            <pc:docMk/>
            <pc:sldMk cId="2723211355" sldId="266"/>
            <ac:picMk id="11" creationId="{9DAAB8A6-94B5-48BA-B644-9E2A4BED9664}"/>
          </ac:picMkLst>
        </pc:picChg>
        <pc:picChg chg="add mod">
          <ac:chgData name="Robin Sharples" userId="ecd8b56c-b070-4d21-9ac2-74be95d72085" providerId="ADAL" clId="{E0806D57-23A9-49E6-9F59-A585CE8419F8}" dt="2022-03-29T12:45:21.993" v="590" actId="1076"/>
          <ac:picMkLst>
            <pc:docMk/>
            <pc:sldMk cId="2723211355" sldId="266"/>
            <ac:picMk id="15" creationId="{92C7E1A7-4A1A-4E84-AE49-7D8713378172}"/>
          </ac:picMkLst>
        </pc:picChg>
      </pc:sldChg>
      <pc:sldChg chg="addSp delSp modSp mod">
        <pc:chgData name="Robin Sharples" userId="ecd8b56c-b070-4d21-9ac2-74be95d72085" providerId="ADAL" clId="{E0806D57-23A9-49E6-9F59-A585CE8419F8}" dt="2022-03-22T11:29:32.813" v="261" actId="1037"/>
        <pc:sldMkLst>
          <pc:docMk/>
          <pc:sldMk cId="1030690385" sldId="267"/>
        </pc:sldMkLst>
        <pc:picChg chg="add mod">
          <ac:chgData name="Robin Sharples" userId="ecd8b56c-b070-4d21-9ac2-74be95d72085" providerId="ADAL" clId="{E0806D57-23A9-49E6-9F59-A585CE8419F8}" dt="2022-03-22T11:29:32.813" v="261" actId="1037"/>
          <ac:picMkLst>
            <pc:docMk/>
            <pc:sldMk cId="1030690385" sldId="267"/>
            <ac:picMk id="3" creationId="{761F332B-0D29-404D-96F2-70AFCB84CE83}"/>
          </ac:picMkLst>
        </pc:picChg>
        <pc:picChg chg="del">
          <ac:chgData name="Robin Sharples" userId="ecd8b56c-b070-4d21-9ac2-74be95d72085" providerId="ADAL" clId="{E0806D57-23A9-49E6-9F59-A585CE8419F8}" dt="2022-03-22T11:25:48.560" v="122" actId="478"/>
          <ac:picMkLst>
            <pc:docMk/>
            <pc:sldMk cId="1030690385" sldId="267"/>
            <ac:picMk id="27" creationId="{C92A869F-C546-41C5-B542-DD3CF753DC15}"/>
          </ac:picMkLst>
        </pc:picChg>
      </pc:sldChg>
      <pc:sldChg chg="addSp delSp modSp mod ord">
        <pc:chgData name="Robin Sharples" userId="ecd8b56c-b070-4d21-9ac2-74be95d72085" providerId="ADAL" clId="{E0806D57-23A9-49E6-9F59-A585CE8419F8}" dt="2022-03-22T11:29:45.438" v="263"/>
        <pc:sldMkLst>
          <pc:docMk/>
          <pc:sldMk cId="868485380" sldId="268"/>
        </pc:sldMkLst>
        <pc:picChg chg="del">
          <ac:chgData name="Robin Sharples" userId="ecd8b56c-b070-4d21-9ac2-74be95d72085" providerId="ADAL" clId="{E0806D57-23A9-49E6-9F59-A585CE8419F8}" dt="2022-03-22T11:26:08.318" v="130" actId="478"/>
          <ac:picMkLst>
            <pc:docMk/>
            <pc:sldMk cId="868485380" sldId="268"/>
            <ac:picMk id="3" creationId="{D54879F7-B5C8-4B41-AD72-FB335B603A13}"/>
          </ac:picMkLst>
        </pc:picChg>
        <pc:picChg chg="add mod">
          <ac:chgData name="Robin Sharples" userId="ecd8b56c-b070-4d21-9ac2-74be95d72085" providerId="ADAL" clId="{E0806D57-23A9-49E6-9F59-A585CE8419F8}" dt="2022-03-22T11:26:12.002" v="133" actId="962"/>
          <ac:picMkLst>
            <pc:docMk/>
            <pc:sldMk cId="868485380" sldId="268"/>
            <ac:picMk id="4" creationId="{243F399D-383B-4989-8ACB-7CDE86E601DA}"/>
          </ac:picMkLst>
        </pc:picChg>
      </pc:sldChg>
      <pc:sldChg chg="addSp delSp modSp mod">
        <pc:chgData name="Robin Sharples" userId="ecd8b56c-b070-4d21-9ac2-74be95d72085" providerId="ADAL" clId="{E0806D57-23A9-49E6-9F59-A585CE8419F8}" dt="2022-03-22T11:26:01.264" v="129" actId="962"/>
        <pc:sldMkLst>
          <pc:docMk/>
          <pc:sldMk cId="1580541944" sldId="269"/>
        </pc:sldMkLst>
        <pc:picChg chg="del">
          <ac:chgData name="Robin Sharples" userId="ecd8b56c-b070-4d21-9ac2-74be95d72085" providerId="ADAL" clId="{E0806D57-23A9-49E6-9F59-A585CE8419F8}" dt="2022-03-22T11:25:57.162" v="126" actId="478"/>
          <ac:picMkLst>
            <pc:docMk/>
            <pc:sldMk cId="1580541944" sldId="269"/>
            <ac:picMk id="3" creationId="{EB4A53FC-6096-4135-9F07-F1C714BD2055}"/>
          </ac:picMkLst>
        </pc:picChg>
        <pc:picChg chg="add mod">
          <ac:chgData name="Robin Sharples" userId="ecd8b56c-b070-4d21-9ac2-74be95d72085" providerId="ADAL" clId="{E0806D57-23A9-49E6-9F59-A585CE8419F8}" dt="2022-03-22T11:26:01.264" v="129" actId="962"/>
          <ac:picMkLst>
            <pc:docMk/>
            <pc:sldMk cId="1580541944" sldId="269"/>
            <ac:picMk id="4" creationId="{4B9836D1-B817-4AB7-BB57-CD353412BCAB}"/>
          </ac:picMkLst>
        </pc:picChg>
      </pc:sldChg>
      <pc:sldChg chg="addSp delSp modSp mod">
        <pc:chgData name="Robin Sharples" userId="ecd8b56c-b070-4d21-9ac2-74be95d72085" providerId="ADAL" clId="{E0806D57-23A9-49E6-9F59-A585CE8419F8}" dt="2022-03-22T11:31:06.358" v="293" actId="1037"/>
        <pc:sldMkLst>
          <pc:docMk/>
          <pc:sldMk cId="2487458294" sldId="270"/>
        </pc:sldMkLst>
        <pc:picChg chg="del">
          <ac:chgData name="Robin Sharples" userId="ecd8b56c-b070-4d21-9ac2-74be95d72085" providerId="ADAL" clId="{E0806D57-23A9-49E6-9F59-A585CE8419F8}" dt="2022-03-22T11:26:20.205" v="134" actId="478"/>
          <ac:picMkLst>
            <pc:docMk/>
            <pc:sldMk cId="2487458294" sldId="270"/>
            <ac:picMk id="3" creationId="{D278AB2F-C262-4EB8-8566-8AD5BB1DE0B2}"/>
          </ac:picMkLst>
        </pc:picChg>
        <pc:picChg chg="add mod modCrop">
          <ac:chgData name="Robin Sharples" userId="ecd8b56c-b070-4d21-9ac2-74be95d72085" providerId="ADAL" clId="{E0806D57-23A9-49E6-9F59-A585CE8419F8}" dt="2022-03-22T11:31:06.358" v="293" actId="1037"/>
          <ac:picMkLst>
            <pc:docMk/>
            <pc:sldMk cId="2487458294" sldId="270"/>
            <ac:picMk id="4" creationId="{6BE09A92-0E00-4887-A783-3F9A785B0F4E}"/>
          </ac:picMkLst>
        </pc:picChg>
      </pc:sldChg>
      <pc:sldChg chg="addSp delSp modSp mod">
        <pc:chgData name="Robin Sharples" userId="ecd8b56c-b070-4d21-9ac2-74be95d72085" providerId="ADAL" clId="{E0806D57-23A9-49E6-9F59-A585CE8419F8}" dt="2022-03-22T11:25:41.590" v="121" actId="962"/>
        <pc:sldMkLst>
          <pc:docMk/>
          <pc:sldMk cId="4032903472" sldId="271"/>
        </pc:sldMkLst>
        <pc:picChg chg="del">
          <ac:chgData name="Robin Sharples" userId="ecd8b56c-b070-4d21-9ac2-74be95d72085" providerId="ADAL" clId="{E0806D57-23A9-49E6-9F59-A585CE8419F8}" dt="2022-03-22T11:25:37.503" v="118" actId="478"/>
          <ac:picMkLst>
            <pc:docMk/>
            <pc:sldMk cId="4032903472" sldId="271"/>
            <ac:picMk id="3" creationId="{5D23306A-62CC-4677-861D-4A3BABB2C357}"/>
          </ac:picMkLst>
        </pc:picChg>
        <pc:picChg chg="add mod">
          <ac:chgData name="Robin Sharples" userId="ecd8b56c-b070-4d21-9ac2-74be95d72085" providerId="ADAL" clId="{E0806D57-23A9-49E6-9F59-A585CE8419F8}" dt="2022-03-22T11:25:41.590" v="121" actId="962"/>
          <ac:picMkLst>
            <pc:docMk/>
            <pc:sldMk cId="4032903472" sldId="271"/>
            <ac:picMk id="4" creationId="{BDA95AF6-5F6B-4B14-8364-E3AD8FA083C5}"/>
          </ac:picMkLst>
        </pc:picChg>
      </pc:sldChg>
      <pc:sldChg chg="addSp delSp modSp add del mod ord setBg">
        <pc:chgData name="Robin Sharples" userId="ecd8b56c-b070-4d21-9ac2-74be95d72085" providerId="ADAL" clId="{E0806D57-23A9-49E6-9F59-A585CE8419F8}" dt="2022-03-22T11:27:51.373" v="170" actId="1038"/>
        <pc:sldMkLst>
          <pc:docMk/>
          <pc:sldMk cId="2431243995" sldId="272"/>
        </pc:sldMkLst>
        <pc:picChg chg="add mod modCrop">
          <ac:chgData name="Robin Sharples" userId="ecd8b56c-b070-4d21-9ac2-74be95d72085" providerId="ADAL" clId="{E0806D57-23A9-49E6-9F59-A585CE8419F8}" dt="2022-03-22T11:27:51.373" v="170" actId="1038"/>
          <ac:picMkLst>
            <pc:docMk/>
            <pc:sldMk cId="2431243995" sldId="272"/>
            <ac:picMk id="3" creationId="{47410775-1485-44BE-BD6A-E3AB88841FF0}"/>
          </ac:picMkLst>
        </pc:picChg>
        <pc:picChg chg="del">
          <ac:chgData name="Robin Sharples" userId="ecd8b56c-b070-4d21-9ac2-74be95d72085" providerId="ADAL" clId="{E0806D57-23A9-49E6-9F59-A585CE8419F8}" dt="2022-03-22T11:26:56.334" v="140" actId="478"/>
          <ac:picMkLst>
            <pc:docMk/>
            <pc:sldMk cId="2431243995" sldId="272"/>
            <ac:picMk id="4" creationId="{E54D56A0-03DC-45DD-9F83-0D63E67D15FA}"/>
          </ac:picMkLst>
        </pc:picChg>
      </pc:sldChg>
      <pc:sldChg chg="del">
        <pc:chgData name="Robin Sharples" userId="ecd8b56c-b070-4d21-9ac2-74be95d72085" providerId="ADAL" clId="{E0806D57-23A9-49E6-9F59-A585CE8419F8}" dt="2022-03-29T16:48:43.287" v="759" actId="47"/>
        <pc:sldMkLst>
          <pc:docMk/>
          <pc:sldMk cId="56873891" sldId="273"/>
        </pc:sldMkLst>
      </pc:sldChg>
      <pc:sldChg chg="addSp modSp mod">
        <pc:chgData name="Robin Sharples" userId="ecd8b56c-b070-4d21-9ac2-74be95d72085" providerId="ADAL" clId="{E0806D57-23A9-49E6-9F59-A585CE8419F8}" dt="2022-03-29T16:55:21.994" v="858" actId="1037"/>
        <pc:sldMkLst>
          <pc:docMk/>
          <pc:sldMk cId="4176961243" sldId="274"/>
        </pc:sldMkLst>
        <pc:spChg chg="mod">
          <ac:chgData name="Robin Sharples" userId="ecd8b56c-b070-4d21-9ac2-74be95d72085" providerId="ADAL" clId="{E0806D57-23A9-49E6-9F59-A585CE8419F8}" dt="2022-03-29T16:55:21.994" v="858" actId="1037"/>
          <ac:spMkLst>
            <pc:docMk/>
            <pc:sldMk cId="4176961243" sldId="274"/>
            <ac:spMk id="8" creationId="{3C83AC8E-ADB1-468E-8940-143D6834A401}"/>
          </ac:spMkLst>
        </pc:spChg>
        <pc:picChg chg="add mod">
          <ac:chgData name="Robin Sharples" userId="ecd8b56c-b070-4d21-9ac2-74be95d72085" providerId="ADAL" clId="{E0806D57-23A9-49E6-9F59-A585CE8419F8}" dt="2022-03-29T16:54:04.905" v="843" actId="1076"/>
          <ac:picMkLst>
            <pc:docMk/>
            <pc:sldMk cId="4176961243" sldId="274"/>
            <ac:picMk id="2" creationId="{133EB8A9-481F-4F98-9A6B-15DFD8D32EF3}"/>
          </ac:picMkLst>
        </pc:picChg>
        <pc:picChg chg="add mod">
          <ac:chgData name="Robin Sharples" userId="ecd8b56c-b070-4d21-9ac2-74be95d72085" providerId="ADAL" clId="{E0806D57-23A9-49E6-9F59-A585CE8419F8}" dt="2022-03-29T16:54:12.942" v="853" actId="1038"/>
          <ac:picMkLst>
            <pc:docMk/>
            <pc:sldMk cId="4176961243" sldId="274"/>
            <ac:picMk id="3" creationId="{45FAA8FC-BE8C-4975-BDAA-B78623CBB09C}"/>
          </ac:picMkLst>
        </pc:picChg>
      </pc:sldChg>
      <pc:sldChg chg="delSp modSp mod">
        <pc:chgData name="Robin Sharples" userId="ecd8b56c-b070-4d21-9ac2-74be95d72085" providerId="ADAL" clId="{E0806D57-23A9-49E6-9F59-A585CE8419F8}" dt="2022-03-29T16:46:10.133" v="750" actId="207"/>
        <pc:sldMkLst>
          <pc:docMk/>
          <pc:sldMk cId="2940926971" sldId="275"/>
        </pc:sldMkLst>
        <pc:spChg chg="mod">
          <ac:chgData name="Robin Sharples" userId="ecd8b56c-b070-4d21-9ac2-74be95d72085" providerId="ADAL" clId="{E0806D57-23A9-49E6-9F59-A585CE8419F8}" dt="2022-03-29T16:46:10.133" v="750" actId="207"/>
          <ac:spMkLst>
            <pc:docMk/>
            <pc:sldMk cId="2940926971" sldId="275"/>
            <ac:spMk id="4" creationId="{3F187173-7BF8-4DF2-B330-E695CC747E4D}"/>
          </ac:spMkLst>
        </pc:spChg>
        <pc:picChg chg="del">
          <ac:chgData name="Robin Sharples" userId="ecd8b56c-b070-4d21-9ac2-74be95d72085" providerId="ADAL" clId="{E0806D57-23A9-49E6-9F59-A585CE8419F8}" dt="2022-03-22T11:23:15.492" v="59" actId="478"/>
          <ac:picMkLst>
            <pc:docMk/>
            <pc:sldMk cId="2940926971" sldId="275"/>
            <ac:picMk id="6" creationId="{A190A580-48A0-4605-BCDC-6B29CE8C75E1}"/>
          </ac:picMkLst>
        </pc:picChg>
        <pc:picChg chg="mod">
          <ac:chgData name="Robin Sharples" userId="ecd8b56c-b070-4d21-9ac2-74be95d72085" providerId="ADAL" clId="{E0806D57-23A9-49E6-9F59-A585CE8419F8}" dt="2022-03-22T11:23:19.014" v="60" actId="1076"/>
          <ac:picMkLst>
            <pc:docMk/>
            <pc:sldMk cId="2940926971" sldId="275"/>
            <ac:picMk id="8" creationId="{146FD4B5-00CB-432E-8F3D-79BA74A77440}"/>
          </ac:picMkLst>
        </pc:picChg>
      </pc:sldChg>
      <pc:sldChg chg="addSp delSp modSp mod">
        <pc:chgData name="Robin Sharples" userId="ecd8b56c-b070-4d21-9ac2-74be95d72085" providerId="ADAL" clId="{E0806D57-23A9-49E6-9F59-A585CE8419F8}" dt="2022-03-29T16:47:12.105" v="758" actId="1076"/>
        <pc:sldMkLst>
          <pc:docMk/>
          <pc:sldMk cId="4266035738" sldId="276"/>
        </pc:sldMkLst>
        <pc:spChg chg="mod">
          <ac:chgData name="Robin Sharples" userId="ecd8b56c-b070-4d21-9ac2-74be95d72085" providerId="ADAL" clId="{E0806D57-23A9-49E6-9F59-A585CE8419F8}" dt="2022-03-29T16:46:24.387" v="752" actId="207"/>
          <ac:spMkLst>
            <pc:docMk/>
            <pc:sldMk cId="4266035738" sldId="276"/>
            <ac:spMk id="4" creationId="{3F187173-7BF8-4DF2-B330-E695CC747E4D}"/>
          </ac:spMkLst>
        </pc:spChg>
        <pc:spChg chg="add del mod">
          <ac:chgData name="Robin Sharples" userId="ecd8b56c-b070-4d21-9ac2-74be95d72085" providerId="ADAL" clId="{E0806D57-23A9-49E6-9F59-A585CE8419F8}" dt="2022-03-29T16:46:30.613" v="753" actId="207"/>
          <ac:spMkLst>
            <pc:docMk/>
            <pc:sldMk cId="4266035738" sldId="276"/>
            <ac:spMk id="6" creationId="{B76FC93E-262B-47C7-B8E5-D978B9839C5F}"/>
          </ac:spMkLst>
        </pc:spChg>
        <pc:picChg chg="add mod">
          <ac:chgData name="Robin Sharples" userId="ecd8b56c-b070-4d21-9ac2-74be95d72085" providerId="ADAL" clId="{E0806D57-23A9-49E6-9F59-A585CE8419F8}" dt="2022-03-29T16:47:12.105" v="758" actId="1076"/>
          <ac:picMkLst>
            <pc:docMk/>
            <pc:sldMk cId="4266035738" sldId="276"/>
            <ac:picMk id="2" creationId="{FC79B073-BD5E-45C2-934F-DDD5903F5531}"/>
          </ac:picMkLst>
        </pc:picChg>
        <pc:picChg chg="del mod">
          <ac:chgData name="Robin Sharples" userId="ecd8b56c-b070-4d21-9ac2-74be95d72085" providerId="ADAL" clId="{E0806D57-23A9-49E6-9F59-A585CE8419F8}" dt="2022-03-29T16:46:52.844" v="754" actId="478"/>
          <ac:picMkLst>
            <pc:docMk/>
            <pc:sldMk cId="4266035738" sldId="276"/>
            <ac:picMk id="3" creationId="{2C884B8B-0662-439B-A81E-759AD9B82433}"/>
          </ac:picMkLst>
        </pc:picChg>
      </pc:sldChg>
      <pc:sldChg chg="modSp mod">
        <pc:chgData name="Robin Sharples" userId="ecd8b56c-b070-4d21-9ac2-74be95d72085" providerId="ADAL" clId="{E0806D57-23A9-49E6-9F59-A585CE8419F8}" dt="2022-03-29T16:49:02.300" v="761" actId="207"/>
        <pc:sldMkLst>
          <pc:docMk/>
          <pc:sldMk cId="3671432496" sldId="277"/>
        </pc:sldMkLst>
        <pc:spChg chg="mod">
          <ac:chgData name="Robin Sharples" userId="ecd8b56c-b070-4d21-9ac2-74be95d72085" providerId="ADAL" clId="{E0806D57-23A9-49E6-9F59-A585CE8419F8}" dt="2022-03-29T16:49:02.300" v="761" actId="207"/>
          <ac:spMkLst>
            <pc:docMk/>
            <pc:sldMk cId="3671432496" sldId="277"/>
            <ac:spMk id="7" creationId="{BE5826FC-BB29-4A66-819E-4A814FBF7D74}"/>
          </ac:spMkLst>
        </pc:spChg>
        <pc:spChg chg="mod">
          <ac:chgData name="Robin Sharples" userId="ecd8b56c-b070-4d21-9ac2-74be95d72085" providerId="ADAL" clId="{E0806D57-23A9-49E6-9F59-A585CE8419F8}" dt="2022-03-29T16:48:55.899" v="760" actId="207"/>
          <ac:spMkLst>
            <pc:docMk/>
            <pc:sldMk cId="3671432496" sldId="277"/>
            <ac:spMk id="8" creationId="{BFCDAD1E-9130-4A19-9D35-6319D3ACA7D6}"/>
          </ac:spMkLst>
        </pc:spChg>
      </pc:sldChg>
      <pc:sldChg chg="del">
        <pc:chgData name="Robin Sharples" userId="ecd8b56c-b070-4d21-9ac2-74be95d72085" providerId="ADAL" clId="{E0806D57-23A9-49E6-9F59-A585CE8419F8}" dt="2022-03-22T11:28:01.175" v="171" actId="47"/>
        <pc:sldMkLst>
          <pc:docMk/>
          <pc:sldMk cId="4021698531" sldId="277"/>
        </pc:sldMkLst>
      </pc:sldChg>
      <pc:sldChg chg="del">
        <pc:chgData name="Robin Sharples" userId="ecd8b56c-b070-4d21-9ac2-74be95d72085" providerId="ADAL" clId="{E0806D57-23A9-49E6-9F59-A585CE8419F8}" dt="2022-03-22T11:28:03.023" v="172" actId="47"/>
        <pc:sldMkLst>
          <pc:docMk/>
          <pc:sldMk cId="3266825586" sldId="278"/>
        </pc:sldMkLst>
      </pc:sldChg>
      <pc:sldChg chg="del">
        <pc:chgData name="Robin Sharples" userId="ecd8b56c-b070-4d21-9ac2-74be95d72085" providerId="ADAL" clId="{E0806D57-23A9-49E6-9F59-A585CE8419F8}" dt="2022-03-22T11:28:04.699" v="173" actId="47"/>
        <pc:sldMkLst>
          <pc:docMk/>
          <pc:sldMk cId="3264965242" sldId="279"/>
        </pc:sldMkLst>
      </pc:sldChg>
      <pc:sldChg chg="del">
        <pc:chgData name="Robin Sharples" userId="ecd8b56c-b070-4d21-9ac2-74be95d72085" providerId="ADAL" clId="{E0806D57-23A9-49E6-9F59-A585CE8419F8}" dt="2022-03-22T11:28:05.730" v="174" actId="47"/>
        <pc:sldMkLst>
          <pc:docMk/>
          <pc:sldMk cId="2461502921" sldId="280"/>
        </pc:sldMkLst>
      </pc:sldChg>
      <pc:sldChg chg="del">
        <pc:chgData name="Robin Sharples" userId="ecd8b56c-b070-4d21-9ac2-74be95d72085" providerId="ADAL" clId="{E0806D57-23A9-49E6-9F59-A585CE8419F8}" dt="2022-03-22T11:28:06.400" v="175" actId="47"/>
        <pc:sldMkLst>
          <pc:docMk/>
          <pc:sldMk cId="2538650003" sldId="281"/>
        </pc:sldMkLst>
      </pc:sldChg>
      <pc:sldChg chg="del">
        <pc:chgData name="Robin Sharples" userId="ecd8b56c-b070-4d21-9ac2-74be95d72085" providerId="ADAL" clId="{E0806D57-23A9-49E6-9F59-A585CE8419F8}" dt="2022-03-22T11:28:07.364" v="176" actId="47"/>
        <pc:sldMkLst>
          <pc:docMk/>
          <pc:sldMk cId="3730327817"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9CDA0-F6B5-4057-9FEE-DC7CE7CA937D}"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1BD5B-C612-4CB0-B2C1-D1AEC12CF06D}" type="slidenum">
              <a:rPr lang="en-GB" smtClean="0"/>
              <a:t>‹#›</a:t>
            </a:fld>
            <a:endParaRPr lang="en-GB"/>
          </a:p>
        </p:txBody>
      </p:sp>
    </p:spTree>
    <p:extLst>
      <p:ext uri="{BB962C8B-B14F-4D97-AF65-F5344CB8AC3E}">
        <p14:creationId xmlns:p14="http://schemas.microsoft.com/office/powerpoint/2010/main" val="113169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 slide.</a:t>
            </a:r>
          </a:p>
          <a:p>
            <a:r>
              <a:rPr lang="en-GB" dirty="0"/>
              <a:t>Remind the pupils that these sessions are all related to letters written to the first </a:t>
            </a:r>
            <a:r>
              <a:rPr lang="en-GB"/>
              <a:t>Christian Churches. </a:t>
            </a:r>
            <a:endParaRPr lang="en-GB" dirty="0"/>
          </a:p>
        </p:txBody>
      </p:sp>
      <p:sp>
        <p:nvSpPr>
          <p:cNvPr id="4" name="Slide Number Placeholder 3"/>
          <p:cNvSpPr>
            <a:spLocks noGrp="1"/>
          </p:cNvSpPr>
          <p:nvPr>
            <p:ph type="sldNum" sz="quarter" idx="5"/>
          </p:nvPr>
        </p:nvSpPr>
        <p:spPr/>
        <p:txBody>
          <a:bodyPr/>
          <a:lstStyle/>
          <a:p>
            <a:fld id="{1481BD5B-C612-4CB0-B2C1-D1AEC12CF06D}" type="slidenum">
              <a:rPr lang="en-GB" smtClean="0"/>
              <a:t>2</a:t>
            </a:fld>
            <a:endParaRPr lang="en-GB"/>
          </a:p>
        </p:txBody>
      </p:sp>
    </p:spTree>
    <p:extLst>
      <p:ext uri="{BB962C8B-B14F-4D97-AF65-F5344CB8AC3E}">
        <p14:creationId xmlns:p14="http://schemas.microsoft.com/office/powerpoint/2010/main" val="1621040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Paul was writing to a church where there were arguments about who belonged and who didn’t and about who was the most important (and more). He uses the analogy of the body to point out that this is not a sensible way to think about a church, or indeed any community, we all have our parts to play and each part is needed.</a:t>
            </a:r>
          </a:p>
        </p:txBody>
      </p:sp>
      <p:sp>
        <p:nvSpPr>
          <p:cNvPr id="4" name="Slide Number Placeholder 3"/>
          <p:cNvSpPr>
            <a:spLocks noGrp="1"/>
          </p:cNvSpPr>
          <p:nvPr>
            <p:ph type="sldNum" sz="quarter" idx="5"/>
          </p:nvPr>
        </p:nvSpPr>
        <p:spPr/>
        <p:txBody>
          <a:bodyPr/>
          <a:lstStyle/>
          <a:p>
            <a:fld id="{1481BD5B-C612-4CB0-B2C1-D1AEC12CF06D}" type="slidenum">
              <a:rPr lang="en-GB" smtClean="0"/>
              <a:t>3</a:t>
            </a:fld>
            <a:endParaRPr lang="en-GB"/>
          </a:p>
        </p:txBody>
      </p:sp>
    </p:spTree>
    <p:extLst>
      <p:ext uri="{BB962C8B-B14F-4D97-AF65-F5344CB8AC3E}">
        <p14:creationId xmlns:p14="http://schemas.microsoft.com/office/powerpoint/2010/main" val="323334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any immediate responses from pupils</a:t>
            </a:r>
          </a:p>
        </p:txBody>
      </p:sp>
      <p:sp>
        <p:nvSpPr>
          <p:cNvPr id="4" name="Slide Number Placeholder 3"/>
          <p:cNvSpPr>
            <a:spLocks noGrp="1"/>
          </p:cNvSpPr>
          <p:nvPr>
            <p:ph type="sldNum" sz="quarter" idx="5"/>
          </p:nvPr>
        </p:nvSpPr>
        <p:spPr/>
        <p:txBody>
          <a:bodyPr/>
          <a:lstStyle/>
          <a:p>
            <a:fld id="{1481BD5B-C612-4CB0-B2C1-D1AEC12CF06D}" type="slidenum">
              <a:rPr lang="en-GB" smtClean="0"/>
              <a:t>4</a:t>
            </a:fld>
            <a:endParaRPr lang="en-GB"/>
          </a:p>
        </p:txBody>
      </p:sp>
    </p:spTree>
    <p:extLst>
      <p:ext uri="{BB962C8B-B14F-4D97-AF65-F5344CB8AC3E}">
        <p14:creationId xmlns:p14="http://schemas.microsoft.com/office/powerpoint/2010/main" val="73314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need to refer back to the reading slide here.</a:t>
            </a:r>
          </a:p>
          <a:p>
            <a:r>
              <a:rPr lang="en-GB" dirty="0"/>
              <a:t>The picture slides just go through quite quickly – you might prompt children to suggest which part of the body they represent – there is some ambiguity, there is no ‘right’ answer.</a:t>
            </a:r>
          </a:p>
        </p:txBody>
      </p:sp>
      <p:sp>
        <p:nvSpPr>
          <p:cNvPr id="4" name="Slide Number Placeholder 3"/>
          <p:cNvSpPr>
            <a:spLocks noGrp="1"/>
          </p:cNvSpPr>
          <p:nvPr>
            <p:ph type="sldNum" sz="quarter" idx="5"/>
          </p:nvPr>
        </p:nvSpPr>
        <p:spPr/>
        <p:txBody>
          <a:bodyPr/>
          <a:lstStyle/>
          <a:p>
            <a:fld id="{1481BD5B-C612-4CB0-B2C1-D1AEC12CF06D}" type="slidenum">
              <a:rPr lang="en-GB" smtClean="0"/>
              <a:t>5</a:t>
            </a:fld>
            <a:endParaRPr lang="en-GB"/>
          </a:p>
        </p:txBody>
      </p:sp>
    </p:spTree>
    <p:extLst>
      <p:ext uri="{BB962C8B-B14F-4D97-AF65-F5344CB8AC3E}">
        <p14:creationId xmlns:p14="http://schemas.microsoft.com/office/powerpoint/2010/main" val="229924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again at the reading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1BD5B-C612-4CB0-B2C1-D1AEC12CF0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73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Gather up pupils’ ideas</a:t>
            </a:r>
          </a:p>
          <a:p>
            <a:r>
              <a:rPr lang="en-GB" dirty="0"/>
              <a:t>You may like to pick out thoughts which relate to working together, or being a community.</a:t>
            </a:r>
          </a:p>
          <a:p>
            <a:r>
              <a:rPr lang="en-GB" dirty="0"/>
              <a:t>You can introduce other questions like ‘How is our school like a body?’</a:t>
            </a:r>
          </a:p>
        </p:txBody>
      </p:sp>
      <p:sp>
        <p:nvSpPr>
          <p:cNvPr id="4" name="Slide Number Placeholder 3"/>
          <p:cNvSpPr>
            <a:spLocks noGrp="1"/>
          </p:cNvSpPr>
          <p:nvPr>
            <p:ph type="sldNum" sz="quarter" idx="5"/>
          </p:nvPr>
        </p:nvSpPr>
        <p:spPr/>
        <p:txBody>
          <a:bodyPr/>
          <a:lstStyle/>
          <a:p>
            <a:fld id="{1481BD5B-C612-4CB0-B2C1-D1AEC12CF06D}" type="slidenum">
              <a:rPr lang="en-GB" smtClean="0"/>
              <a:t>13</a:t>
            </a:fld>
            <a:endParaRPr lang="en-GB"/>
          </a:p>
        </p:txBody>
      </p:sp>
    </p:spTree>
    <p:extLst>
      <p:ext uri="{BB962C8B-B14F-4D97-AF65-F5344CB8AC3E}">
        <p14:creationId xmlns:p14="http://schemas.microsoft.com/office/powerpoint/2010/main" val="100533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simple prayer about playing a part in our school/community. You may like to substitute a prayer of your own, if you have a school prayer it would fit well here.</a:t>
            </a:r>
          </a:p>
        </p:txBody>
      </p:sp>
      <p:sp>
        <p:nvSpPr>
          <p:cNvPr id="4" name="Slide Number Placeholder 3"/>
          <p:cNvSpPr>
            <a:spLocks noGrp="1"/>
          </p:cNvSpPr>
          <p:nvPr>
            <p:ph type="sldNum" sz="quarter" idx="5"/>
          </p:nvPr>
        </p:nvSpPr>
        <p:spPr/>
        <p:txBody>
          <a:bodyPr/>
          <a:lstStyle/>
          <a:p>
            <a:fld id="{CD5402C4-13AC-4899-A34E-FF2B153B2AC6}" type="slidenum">
              <a:rPr lang="en-GB" smtClean="0"/>
              <a:t>14</a:t>
            </a:fld>
            <a:endParaRPr lang="en-GB"/>
          </a:p>
        </p:txBody>
      </p:sp>
    </p:spTree>
    <p:extLst>
      <p:ext uri="{BB962C8B-B14F-4D97-AF65-F5344CB8AC3E}">
        <p14:creationId xmlns:p14="http://schemas.microsoft.com/office/powerpoint/2010/main" val="664161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Final slide.</a:t>
            </a:r>
            <a:endParaRPr lang="en-GB" dirty="0"/>
          </a:p>
        </p:txBody>
      </p:sp>
      <p:sp>
        <p:nvSpPr>
          <p:cNvPr id="4" name="Slide Number Placeholder 3"/>
          <p:cNvSpPr>
            <a:spLocks noGrp="1"/>
          </p:cNvSpPr>
          <p:nvPr>
            <p:ph type="sldNum" sz="quarter" idx="5"/>
          </p:nvPr>
        </p:nvSpPr>
        <p:spPr/>
        <p:txBody>
          <a:bodyPr/>
          <a:lstStyle/>
          <a:p>
            <a:fld id="{1481BD5B-C612-4CB0-B2C1-D1AEC12CF06D}" type="slidenum">
              <a:rPr lang="en-GB" smtClean="0"/>
              <a:t>15</a:t>
            </a:fld>
            <a:endParaRPr lang="en-GB"/>
          </a:p>
        </p:txBody>
      </p:sp>
    </p:spTree>
    <p:extLst>
      <p:ext uri="{BB962C8B-B14F-4D97-AF65-F5344CB8AC3E}">
        <p14:creationId xmlns:p14="http://schemas.microsoft.com/office/powerpoint/2010/main" val="334304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8F17-B5A5-4895-AC26-9A48750F36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B0FE5F-65BB-4D1B-933C-03F0B7100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D7486A-6BE1-4F11-8324-D0F32F27AD5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A44F3141-E660-48F1-9EDA-3F8C4FDA09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5566B-C5A7-4B8D-80CE-C46036E72DB6}"/>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1418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1A30-8749-4D1C-8006-A8EEBA1AEB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7C68C2-8949-4736-BCB7-792B5B250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8F508-104D-4F54-BB0F-270E619E4929}"/>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08930F9F-0272-4CFA-A1A0-FA521C27B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4DBACD-E379-4500-9DB0-08019E12C5CC}"/>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861310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8D672-1F04-4B03-BC7E-5017111D80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653E66-BD00-491F-9391-86625C19D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44CDD-5DD6-4DF4-9B22-CFA4CCAEB8EB}"/>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256159A4-819D-48D7-B0A8-F56FA6B02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A52B8-F6A8-44E2-A481-E8E3FB1E6C47}"/>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62011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2D26-D95B-41FC-BE32-231C3813E3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7226C-BC46-4588-80D0-787C2BE14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A7B086-D3E4-4BF9-A8D4-D6E8F97A90F8}"/>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BABB874A-5DD8-4497-855C-34BA122BC3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471CD5-3F10-4C69-B720-34FC8A0FB954}"/>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16573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01FD-67B6-4631-8557-9EB7E32398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527B88-079F-4F38-827A-AF6EE6AF18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9A05D1-13C4-4766-A390-F0E1D630DDE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EAFF4F42-6520-447D-ABDE-A684F393E1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7A7FDD-B20A-44E9-870A-8D583A8CEED2}"/>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71525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09D8-1789-4444-BF35-3BCDA9DC5E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A4F2CB-6022-4285-B7E9-38CC13C61E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AA506-5702-493A-8C1D-D37579413A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318D9F9-9F26-407A-9B85-A281422D8BBF}"/>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18709887-8A83-42F4-8598-4E39873CD9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0C0EB1-74E2-4CC8-AE91-E76D89172470}"/>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87615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8E80-F354-4753-921A-C0D00AB2B6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41CB84-CB67-4120-BDF5-D48ECFCA1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8A787-6810-4CE4-993D-F0A2FE8005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504264-8EF5-4C36-9E95-1B41A5EB3A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47453-6EDF-43FB-9BA8-5CE1D13E2F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171E78-F4B5-4ADD-A1E2-B46E34172FE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8" name="Footer Placeholder 7">
            <a:extLst>
              <a:ext uri="{FF2B5EF4-FFF2-40B4-BE49-F238E27FC236}">
                <a16:creationId xmlns:a16="http://schemas.microsoft.com/office/drawing/2014/main" id="{373AE6B5-08B4-49B0-92E4-A8F280A0B2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631983-8189-4FB2-9B2B-4586D04E1A19}"/>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623516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C83F-C9A8-4A55-ADDC-78B92A6E33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986C614-19CF-4D50-AAB4-37EB1284FA75}"/>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4" name="Footer Placeholder 3">
            <a:extLst>
              <a:ext uri="{FF2B5EF4-FFF2-40B4-BE49-F238E27FC236}">
                <a16:creationId xmlns:a16="http://schemas.microsoft.com/office/drawing/2014/main" id="{F76CC5A6-6C06-44BC-B050-8962AE1E10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45A396-5CF5-4C47-BDCB-7CCDAA52D98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93434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84014-3F9B-41BE-8723-7B33B4BF4A73}"/>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3" name="Footer Placeholder 2">
            <a:extLst>
              <a:ext uri="{FF2B5EF4-FFF2-40B4-BE49-F238E27FC236}">
                <a16:creationId xmlns:a16="http://schemas.microsoft.com/office/drawing/2014/main" id="{DC549C7D-671F-41F3-A89A-EE5805A0124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B34907-0054-44C1-AC8D-B86ABEED3ABF}"/>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346542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5440-5FA6-44CF-BE62-54EDBD7E4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2660-90F6-4804-B81C-F45433C97F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8BBB85-7581-4E3B-ABB7-A04ADC65A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BAE8E-7D52-41D7-8B78-10495186BDD7}"/>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8E8FE37D-3D69-4EA3-907A-A3E7CC9CD3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8B8064-19CB-403E-A959-02881B5AE298}"/>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217130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69806-F409-4309-8E26-55BA76522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4FCC89F-BB43-45DF-8BC0-AE2BEAA23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42204F-2B15-4AE3-907A-83CD22215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19F7F-692A-4AF1-B57C-3C08B7920E6C}"/>
              </a:ext>
            </a:extLst>
          </p:cNvPr>
          <p:cNvSpPr>
            <a:spLocks noGrp="1"/>
          </p:cNvSpPr>
          <p:nvPr>
            <p:ph type="dt" sz="half" idx="10"/>
          </p:nvPr>
        </p:nvSpPr>
        <p:spPr/>
        <p:txBody>
          <a:bodyPr/>
          <a:lstStyle/>
          <a:p>
            <a:fld id="{88170418-A41D-482F-9FFD-A6E423D94DE4}" type="datetimeFigureOut">
              <a:rPr lang="en-GB" smtClean="0"/>
              <a:t>18/05/2022</a:t>
            </a:fld>
            <a:endParaRPr lang="en-GB"/>
          </a:p>
        </p:txBody>
      </p:sp>
      <p:sp>
        <p:nvSpPr>
          <p:cNvPr id="6" name="Footer Placeholder 5">
            <a:extLst>
              <a:ext uri="{FF2B5EF4-FFF2-40B4-BE49-F238E27FC236}">
                <a16:creationId xmlns:a16="http://schemas.microsoft.com/office/drawing/2014/main" id="{9A8779C4-4BCC-4F8A-8C07-BEAB34FF3B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028A60-0D94-486C-A1B6-232E156482CA}"/>
              </a:ext>
            </a:extLst>
          </p:cNvPr>
          <p:cNvSpPr>
            <a:spLocks noGrp="1"/>
          </p:cNvSpPr>
          <p:nvPr>
            <p:ph type="sldNum" sz="quarter" idx="12"/>
          </p:nvPr>
        </p:nvSpPr>
        <p:spPr/>
        <p:txBody>
          <a:bodyPr/>
          <a:lstStyle/>
          <a:p>
            <a:fld id="{347BB75C-A420-4C8D-BA87-9E54B07BC31A}" type="slidenum">
              <a:rPr lang="en-GB" smtClean="0"/>
              <a:t>‹#›</a:t>
            </a:fld>
            <a:endParaRPr lang="en-GB"/>
          </a:p>
        </p:txBody>
      </p:sp>
    </p:spTree>
    <p:extLst>
      <p:ext uri="{BB962C8B-B14F-4D97-AF65-F5344CB8AC3E}">
        <p14:creationId xmlns:p14="http://schemas.microsoft.com/office/powerpoint/2010/main" val="151279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CBCD65-070B-4992-B6D3-9739CA8B1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B877D3-09E0-41F3-B8B1-69AA5D29B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A249A7-121C-49A1-9AA1-C1A671EC07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70418-A41D-482F-9FFD-A6E423D94DE4}" type="datetimeFigureOut">
              <a:rPr lang="en-GB" smtClean="0"/>
              <a:t>18/05/2022</a:t>
            </a:fld>
            <a:endParaRPr lang="en-GB"/>
          </a:p>
        </p:txBody>
      </p:sp>
      <p:sp>
        <p:nvSpPr>
          <p:cNvPr id="5" name="Footer Placeholder 4">
            <a:extLst>
              <a:ext uri="{FF2B5EF4-FFF2-40B4-BE49-F238E27FC236}">
                <a16:creationId xmlns:a16="http://schemas.microsoft.com/office/drawing/2014/main" id="{DC716FB1-CAF3-49F2-B231-F8662ADDE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9E54882-C7C7-4A6B-978A-FC811E154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BB75C-A420-4C8D-BA87-9E54B07BC31A}" type="slidenum">
              <a:rPr lang="en-GB" smtClean="0"/>
              <a:t>‹#›</a:t>
            </a:fld>
            <a:endParaRPr lang="en-GB"/>
          </a:p>
        </p:txBody>
      </p:sp>
    </p:spTree>
    <p:extLst>
      <p:ext uri="{BB962C8B-B14F-4D97-AF65-F5344CB8AC3E}">
        <p14:creationId xmlns:p14="http://schemas.microsoft.com/office/powerpoint/2010/main" val="393140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oxforddiocesan-my.sharepoint.com/personal/robin_sharples_oxford_anglican_org/Documents/Documents/Work/resources/Worship/Advisers%20Worship%20Conversation/Pentecost/Letters%20from%20long%20ago%201.pptx?web=1" TargetMode="External"/><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8D01682-CA84-4137-830C-7912BF40040A}"/>
              </a:ext>
            </a:extLst>
          </p:cNvPr>
          <p:cNvSpPr txBox="1"/>
          <p:nvPr/>
        </p:nvSpPr>
        <p:spPr>
          <a:xfrm>
            <a:off x="987433" y="1502688"/>
            <a:ext cx="8515516" cy="1569660"/>
          </a:xfrm>
          <a:prstGeom prst="rect">
            <a:avLst/>
          </a:prstGeom>
          <a:noFill/>
        </p:spPr>
        <p:txBody>
          <a:bodyPr wrap="square">
            <a:spAutoFit/>
          </a:bodyPr>
          <a:lstStyle/>
          <a:p>
            <a:r>
              <a:rPr lang="en-GB" sz="4800" b="1" dirty="0">
                <a:solidFill>
                  <a:srgbClr val="B97A56"/>
                </a:solidFill>
                <a:latin typeface="Cavolini" panose="03000502040302020204" pitchFamily="66" charset="0"/>
                <a:cs typeface="Cavolini" panose="03000502040302020204" pitchFamily="66" charset="0"/>
              </a:rPr>
              <a:t>May God our Father give us grace and peace</a:t>
            </a:r>
            <a:endParaRPr lang="en-GB" b="1" dirty="0">
              <a:solidFill>
                <a:srgbClr val="B97A56"/>
              </a:solidFill>
            </a:endParaRPr>
          </a:p>
        </p:txBody>
      </p:sp>
      <p:pic>
        <p:nvPicPr>
          <p:cNvPr id="5" name="Picture 4">
            <a:extLst>
              <a:ext uri="{FF2B5EF4-FFF2-40B4-BE49-F238E27FC236}">
                <a16:creationId xmlns:a16="http://schemas.microsoft.com/office/drawing/2014/main" id="{4529AAAE-EDFD-48C9-934C-DEBA85560168}"/>
              </a:ext>
            </a:extLst>
          </p:cNvPr>
          <p:cNvPicPr>
            <a:picLocks noChangeAspect="1"/>
          </p:cNvPicPr>
          <p:nvPr/>
        </p:nvPicPr>
        <p:blipFill>
          <a:blip r:embed="rId2"/>
          <a:stretch>
            <a:fillRect/>
          </a:stretch>
        </p:blipFill>
        <p:spPr>
          <a:xfrm>
            <a:off x="8711087" y="1180360"/>
            <a:ext cx="2493480" cy="5261304"/>
          </a:xfrm>
          <a:prstGeom prst="rect">
            <a:avLst/>
          </a:prstGeom>
        </p:spPr>
      </p:pic>
      <p:pic>
        <p:nvPicPr>
          <p:cNvPr id="3" name="Picture 2">
            <a:extLst>
              <a:ext uri="{FF2B5EF4-FFF2-40B4-BE49-F238E27FC236}">
                <a16:creationId xmlns:a16="http://schemas.microsoft.com/office/drawing/2014/main" id="{A905B62B-4F76-4351-BD3F-8E16EA9C3553}"/>
              </a:ext>
            </a:extLst>
          </p:cNvPr>
          <p:cNvPicPr>
            <a:picLocks noChangeAspect="1"/>
          </p:cNvPicPr>
          <p:nvPr/>
        </p:nvPicPr>
        <p:blipFill>
          <a:blip r:embed="rId3"/>
          <a:stretch>
            <a:fillRect/>
          </a:stretch>
        </p:blipFill>
        <p:spPr>
          <a:xfrm>
            <a:off x="75863" y="6459249"/>
            <a:ext cx="2298391" cy="317019"/>
          </a:xfrm>
          <a:prstGeom prst="rect">
            <a:avLst/>
          </a:prstGeom>
        </p:spPr>
      </p:pic>
    </p:spTree>
    <p:extLst>
      <p:ext uri="{BB962C8B-B14F-4D97-AF65-F5344CB8AC3E}">
        <p14:creationId xmlns:p14="http://schemas.microsoft.com/office/powerpoint/2010/main" val="410672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3" name="Picture 2" descr="A close up of a person's eye&#10;&#10;Description automatically generated with low confidence">
            <a:extLst>
              <a:ext uri="{FF2B5EF4-FFF2-40B4-BE49-F238E27FC236}">
                <a16:creationId xmlns:a16="http://schemas.microsoft.com/office/drawing/2014/main" id="{47410775-1485-44BE-BD6A-E3AB88841FF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5953" b="8095"/>
          <a:stretch/>
        </p:blipFill>
        <p:spPr>
          <a:xfrm>
            <a:off x="3132371" y="0"/>
            <a:ext cx="5978978" cy="6852099"/>
          </a:xfrm>
          <a:prstGeom prst="rect">
            <a:avLst/>
          </a:prstGeom>
        </p:spPr>
      </p:pic>
    </p:spTree>
    <p:extLst>
      <p:ext uri="{BB962C8B-B14F-4D97-AF65-F5344CB8AC3E}">
        <p14:creationId xmlns:p14="http://schemas.microsoft.com/office/powerpoint/2010/main" val="243124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person's feet on a bed&#10;&#10;Description automatically generated with low confidence">
            <a:extLst>
              <a:ext uri="{FF2B5EF4-FFF2-40B4-BE49-F238E27FC236}">
                <a16:creationId xmlns:a16="http://schemas.microsoft.com/office/drawing/2014/main" id="{6BE09A92-0E00-4887-A783-3F9A785B0F4E}"/>
              </a:ext>
            </a:extLst>
          </p:cNvPr>
          <p:cNvPicPr>
            <a:picLocks noChangeAspect="1"/>
          </p:cNvPicPr>
          <p:nvPr/>
        </p:nvPicPr>
        <p:blipFill rotWithShape="1">
          <a:blip r:embed="rId2">
            <a:extLst>
              <a:ext uri="{28A0092B-C50C-407E-A947-70E740481C1C}">
                <a14:useLocalDpi xmlns:a14="http://schemas.microsoft.com/office/drawing/2010/main" val="0"/>
              </a:ext>
            </a:extLst>
          </a:blip>
          <a:srcRect b="20952"/>
          <a:stretch/>
        </p:blipFill>
        <p:spPr>
          <a:xfrm>
            <a:off x="1894243" y="0"/>
            <a:ext cx="8675783" cy="6858000"/>
          </a:xfrm>
          <a:prstGeom prst="rect">
            <a:avLst/>
          </a:prstGeom>
        </p:spPr>
      </p:pic>
    </p:spTree>
    <p:extLst>
      <p:ext uri="{BB962C8B-B14F-4D97-AF65-F5344CB8AC3E}">
        <p14:creationId xmlns:p14="http://schemas.microsoft.com/office/powerpoint/2010/main" val="2487458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able, console table, picture frame&#10;&#10;Description automatically generated">
            <a:extLst>
              <a:ext uri="{FF2B5EF4-FFF2-40B4-BE49-F238E27FC236}">
                <a16:creationId xmlns:a16="http://schemas.microsoft.com/office/drawing/2014/main" id="{2A1C7B1A-0DE9-443F-BDF6-42269408D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63" y="-276886"/>
            <a:ext cx="11736538" cy="7134885"/>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2067339" y="704586"/>
            <a:ext cx="9330004"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B97A56"/>
                </a:solidFill>
                <a:effectLst/>
                <a:uLnTx/>
                <a:uFillTx/>
                <a:latin typeface="Cavolini" panose="03000502040302020204" pitchFamily="66" charset="0"/>
                <a:ea typeface="+mn-ea"/>
                <a:cs typeface="Cavolini" panose="03000502040302020204" pitchFamily="66" charset="0"/>
              </a:rPr>
              <a:t>… all of us, have been baptized into the one body by the same Spirit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B97A56"/>
                </a:solidFill>
                <a:effectLst/>
                <a:uLnTx/>
                <a:uFillTx/>
                <a:latin typeface="Cavolini" panose="03000502040302020204" pitchFamily="66" charset="0"/>
                <a:ea typeface="+mn-ea"/>
                <a:cs typeface="Cavolini" panose="03000502040302020204" pitchFamily="66" charset="0"/>
              </a:rPr>
              <a:t>For the body itself is not made up … of many parts. If the foot were to say, “Because I am not a hand, I don't belong to the body,” that would not keep it from being a part of the body. And if the ear were to say, “Because I am not an eye, I don't belong to the body,” that would not keep it from being a part of the body. If the whole body were just an eye, how could it hear? And if it were only an ear, how could it smell?                        </a:t>
            </a:r>
            <a:r>
              <a:rPr kumimoji="0" lang="en-GB" sz="1400" b="1" i="1" u="none" strike="noStrike" kern="1200" cap="none" spc="0" normalizeH="0" baseline="0" noProof="0" dirty="0">
                <a:ln>
                  <a:noFill/>
                </a:ln>
                <a:solidFill>
                  <a:srgbClr val="B97A56"/>
                </a:solidFill>
                <a:effectLst/>
                <a:uLnTx/>
                <a:uFillTx/>
                <a:latin typeface="Cavolini" panose="03000502040302020204" pitchFamily="66" charset="0"/>
                <a:ea typeface="+mn-ea"/>
                <a:cs typeface="Cavolini" panose="03000502040302020204" pitchFamily="66" charset="0"/>
              </a:rPr>
              <a:t>from 1 Corinthians 12:13-18</a:t>
            </a:r>
          </a:p>
        </p:txBody>
      </p:sp>
    </p:spTree>
    <p:extLst>
      <p:ext uri="{BB962C8B-B14F-4D97-AF65-F5344CB8AC3E}">
        <p14:creationId xmlns:p14="http://schemas.microsoft.com/office/powerpoint/2010/main" val="1065073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87ACE-E3EB-4B14-9455-BB91DF316A5D}"/>
              </a:ext>
            </a:extLst>
          </p:cNvPr>
          <p:cNvPicPr>
            <a:picLocks noChangeAspect="1"/>
          </p:cNvPicPr>
          <p:nvPr/>
        </p:nvPicPr>
        <p:blipFill>
          <a:blip r:embed="rId3"/>
          <a:stretch>
            <a:fillRect/>
          </a:stretch>
        </p:blipFill>
        <p:spPr>
          <a:xfrm>
            <a:off x="11436" y="0"/>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1012371" y="975088"/>
            <a:ext cx="4359730" cy="3477875"/>
          </a:xfrm>
          <a:prstGeom prst="rect">
            <a:avLst/>
          </a:prstGeom>
          <a:noFill/>
        </p:spPr>
        <p:txBody>
          <a:bodyPr wrap="square">
            <a:spAutoFit/>
          </a:bodyPr>
          <a:lstStyle/>
          <a:p>
            <a:r>
              <a:rPr lang="en-GB" sz="4000" b="1" dirty="0">
                <a:solidFill>
                  <a:srgbClr val="B97A56"/>
                </a:solidFill>
                <a:latin typeface="Cavolini" panose="03000502040302020204" pitchFamily="66" charset="0"/>
                <a:cs typeface="Cavolini" panose="03000502040302020204" pitchFamily="66" charset="0"/>
              </a:rPr>
              <a:t>Do you think that Paul is really writing about bodies?</a:t>
            </a:r>
          </a:p>
          <a:p>
            <a:endParaRPr lang="en-GB" sz="4000" b="1" dirty="0">
              <a:solidFill>
                <a:srgbClr val="3F48CC"/>
              </a:solidFill>
              <a:latin typeface="Cavolini" panose="03000502040302020204" pitchFamily="66" charset="0"/>
              <a:cs typeface="Cavolini" panose="03000502040302020204" pitchFamily="66" charset="0"/>
            </a:endParaRPr>
          </a:p>
          <a:p>
            <a:endParaRPr lang="en-GB" sz="2000" b="1" dirty="0">
              <a:solidFill>
                <a:srgbClr val="3F48CC"/>
              </a:solidFill>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B76FC93E-262B-47C7-B8E5-D978B9839C5F}"/>
              </a:ext>
            </a:extLst>
          </p:cNvPr>
          <p:cNvSpPr txBox="1"/>
          <p:nvPr/>
        </p:nvSpPr>
        <p:spPr>
          <a:xfrm rot="-60000">
            <a:off x="7054959" y="3224590"/>
            <a:ext cx="4124669" cy="2554545"/>
          </a:xfrm>
          <a:prstGeom prst="rect">
            <a:avLst/>
          </a:prstGeom>
          <a:noFill/>
        </p:spPr>
        <p:txBody>
          <a:bodyPr wrap="square">
            <a:spAutoFit/>
          </a:bodyPr>
          <a:lstStyle/>
          <a:p>
            <a:r>
              <a:rPr lang="en-GB" sz="4000" b="1" dirty="0">
                <a:solidFill>
                  <a:srgbClr val="B97A56"/>
                </a:solidFill>
                <a:latin typeface="Cavolini" panose="03000502040302020204" pitchFamily="66" charset="0"/>
                <a:cs typeface="Cavolini" panose="03000502040302020204" pitchFamily="66" charset="0"/>
              </a:rPr>
              <a:t>Talk to your neighbour </a:t>
            </a:r>
            <a:br>
              <a:rPr lang="en-GB" sz="4000" b="1" dirty="0">
                <a:solidFill>
                  <a:srgbClr val="B97A56"/>
                </a:solidFill>
                <a:latin typeface="Cavolini" panose="03000502040302020204" pitchFamily="66" charset="0"/>
                <a:cs typeface="Cavolini" panose="03000502040302020204" pitchFamily="66" charset="0"/>
              </a:rPr>
            </a:br>
            <a:r>
              <a:rPr lang="en-GB" sz="4000" b="1" dirty="0">
                <a:solidFill>
                  <a:srgbClr val="B97A56"/>
                </a:solidFill>
                <a:latin typeface="Cavolini" panose="03000502040302020204" pitchFamily="66" charset="0"/>
                <a:cs typeface="Cavolini" panose="03000502040302020204" pitchFamily="66" charset="0"/>
              </a:rPr>
              <a:t>and share your ideas.</a:t>
            </a:r>
          </a:p>
        </p:txBody>
      </p:sp>
      <p:pic>
        <p:nvPicPr>
          <p:cNvPr id="2" name="Picture 1">
            <a:extLst>
              <a:ext uri="{FF2B5EF4-FFF2-40B4-BE49-F238E27FC236}">
                <a16:creationId xmlns:a16="http://schemas.microsoft.com/office/drawing/2014/main" id="{FC79B073-BD5E-45C2-934F-DDD5903F5531}"/>
              </a:ext>
            </a:extLst>
          </p:cNvPr>
          <p:cNvPicPr>
            <a:picLocks noChangeAspect="1"/>
          </p:cNvPicPr>
          <p:nvPr/>
        </p:nvPicPr>
        <p:blipFill>
          <a:blip r:embed="rId4"/>
          <a:stretch>
            <a:fillRect/>
          </a:stretch>
        </p:blipFill>
        <p:spPr>
          <a:xfrm>
            <a:off x="10159041" y="2922814"/>
            <a:ext cx="1788440" cy="3773652"/>
          </a:xfrm>
          <a:prstGeom prst="rect">
            <a:avLst/>
          </a:prstGeom>
        </p:spPr>
      </p:pic>
    </p:spTree>
    <p:extLst>
      <p:ext uri="{BB962C8B-B14F-4D97-AF65-F5344CB8AC3E}">
        <p14:creationId xmlns:p14="http://schemas.microsoft.com/office/powerpoint/2010/main" val="4271272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table, console table, picture frame&#10;&#10;Description automatically generated">
            <a:extLst>
              <a:ext uri="{FF2B5EF4-FFF2-40B4-BE49-F238E27FC236}">
                <a16:creationId xmlns:a16="http://schemas.microsoft.com/office/drawing/2014/main" id="{F7F005C3-75ED-4A66-927D-8E8416B74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25782" y="134931"/>
            <a:ext cx="6503085" cy="6229350"/>
          </a:xfrm>
          <a:prstGeom prst="rect">
            <a:avLst/>
          </a:prstGeom>
        </p:spPr>
      </p:pic>
      <p:pic>
        <p:nvPicPr>
          <p:cNvPr id="4" name="Picture 3" descr="A picture containing text, table, console table, picture frame&#10;&#10;Description automatically generated">
            <a:extLst>
              <a:ext uri="{FF2B5EF4-FFF2-40B4-BE49-F238E27FC236}">
                <a16:creationId xmlns:a16="http://schemas.microsoft.com/office/drawing/2014/main" id="{9A296758-E34B-4C2B-B6A4-6EDEB7C6A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51923">
            <a:off x="791367" y="1135387"/>
            <a:ext cx="4644750" cy="3096731"/>
          </a:xfrm>
          <a:prstGeom prst="rect">
            <a:avLst/>
          </a:prstGeom>
        </p:spPr>
      </p:pic>
      <p:sp>
        <p:nvSpPr>
          <p:cNvPr id="7" name="TextBox 6">
            <a:extLst>
              <a:ext uri="{FF2B5EF4-FFF2-40B4-BE49-F238E27FC236}">
                <a16:creationId xmlns:a16="http://schemas.microsoft.com/office/drawing/2014/main" id="{BE5826FC-BB29-4A66-819E-4A814FBF7D74}"/>
              </a:ext>
            </a:extLst>
          </p:cNvPr>
          <p:cNvSpPr txBox="1"/>
          <p:nvPr/>
        </p:nvSpPr>
        <p:spPr>
          <a:xfrm rot="-60000">
            <a:off x="6959103" y="1282570"/>
            <a:ext cx="4191000" cy="4401205"/>
          </a:xfrm>
          <a:prstGeom prst="rect">
            <a:avLst/>
          </a:prstGeom>
          <a:noFill/>
        </p:spPr>
        <p:txBody>
          <a:bodyPr wrap="square">
            <a:spAutoFit/>
          </a:bodyPr>
          <a:lstStyle/>
          <a:p>
            <a:r>
              <a:rPr lang="en-GB" sz="2000" b="1" dirty="0">
                <a:solidFill>
                  <a:srgbClr val="B97A56"/>
                </a:solidFill>
                <a:latin typeface="Cavolini" panose="03000502040302020204" pitchFamily="66" charset="0"/>
                <a:cs typeface="Cavolini" panose="03000502040302020204" pitchFamily="66" charset="0"/>
              </a:rPr>
              <a:t>Loving Lord,</a:t>
            </a:r>
          </a:p>
          <a:p>
            <a:endParaRPr lang="en-GB" sz="2000" b="1" dirty="0">
              <a:solidFill>
                <a:srgbClr val="B97A56"/>
              </a:solidFill>
              <a:latin typeface="Cavolini" panose="03000502040302020204" pitchFamily="66" charset="0"/>
              <a:cs typeface="Cavolini" panose="03000502040302020204" pitchFamily="66" charset="0"/>
            </a:endParaRPr>
          </a:p>
          <a:p>
            <a:r>
              <a:rPr lang="en-GB" sz="2000" b="1" dirty="0">
                <a:solidFill>
                  <a:srgbClr val="B97A56"/>
                </a:solidFill>
                <a:latin typeface="Cavolini" panose="03000502040302020204" pitchFamily="66" charset="0"/>
                <a:cs typeface="Cavolini" panose="03000502040302020204" pitchFamily="66" charset="0"/>
              </a:rPr>
              <a:t>Thank you for our school and for all that we do.</a:t>
            </a:r>
          </a:p>
          <a:p>
            <a:r>
              <a:rPr lang="en-GB" sz="2000" b="1" dirty="0">
                <a:solidFill>
                  <a:srgbClr val="B97A56"/>
                </a:solidFill>
                <a:latin typeface="Cavolini" panose="03000502040302020204" pitchFamily="66" charset="0"/>
                <a:cs typeface="Cavolini" panose="03000502040302020204" pitchFamily="66" charset="0"/>
              </a:rPr>
              <a:t>For everyone who works, plays and learns here </a:t>
            </a:r>
          </a:p>
          <a:p>
            <a:endParaRPr lang="en-GB" sz="2000" b="1" dirty="0">
              <a:solidFill>
                <a:srgbClr val="B97A56"/>
              </a:solidFill>
              <a:latin typeface="Cavolini" panose="03000502040302020204" pitchFamily="66" charset="0"/>
              <a:cs typeface="Cavolini" panose="03000502040302020204" pitchFamily="66" charset="0"/>
            </a:endParaRPr>
          </a:p>
          <a:p>
            <a:r>
              <a:rPr lang="en-GB" sz="2000" b="1" dirty="0">
                <a:solidFill>
                  <a:srgbClr val="B97A56"/>
                </a:solidFill>
                <a:latin typeface="Cavolini" panose="03000502040302020204" pitchFamily="66" charset="0"/>
                <a:cs typeface="Cavolini" panose="03000502040302020204" pitchFamily="66" charset="0"/>
              </a:rPr>
              <a:t>Help us to play our own parts in this school and always to remember to help others to play their parts too.</a:t>
            </a:r>
          </a:p>
          <a:p>
            <a:endParaRPr lang="en-GB" sz="2000" b="1" dirty="0">
              <a:solidFill>
                <a:srgbClr val="B97A56"/>
              </a:solidFill>
              <a:latin typeface="Cavolini" panose="03000502040302020204" pitchFamily="66" charset="0"/>
              <a:cs typeface="Cavolini" panose="03000502040302020204" pitchFamily="66" charset="0"/>
            </a:endParaRPr>
          </a:p>
          <a:p>
            <a:r>
              <a:rPr lang="en-GB" sz="2000" b="1" dirty="0">
                <a:solidFill>
                  <a:srgbClr val="B97A56"/>
                </a:solidFill>
                <a:latin typeface="Cavolini" panose="03000502040302020204" pitchFamily="66" charset="0"/>
                <a:cs typeface="Cavolini" panose="03000502040302020204" pitchFamily="66" charset="0"/>
              </a:rPr>
              <a:t>Amen</a:t>
            </a:r>
          </a:p>
        </p:txBody>
      </p:sp>
      <p:sp>
        <p:nvSpPr>
          <p:cNvPr id="8" name="TextBox 7">
            <a:extLst>
              <a:ext uri="{FF2B5EF4-FFF2-40B4-BE49-F238E27FC236}">
                <a16:creationId xmlns:a16="http://schemas.microsoft.com/office/drawing/2014/main" id="{BFCDAD1E-9130-4A19-9D35-6319D3ACA7D6}"/>
              </a:ext>
            </a:extLst>
          </p:cNvPr>
          <p:cNvSpPr txBox="1"/>
          <p:nvPr/>
        </p:nvSpPr>
        <p:spPr>
          <a:xfrm rot="20946046">
            <a:off x="1653130" y="2140263"/>
            <a:ext cx="2985310" cy="1015663"/>
          </a:xfrm>
          <a:prstGeom prst="rect">
            <a:avLst/>
          </a:prstGeom>
          <a:noFill/>
        </p:spPr>
        <p:txBody>
          <a:bodyPr wrap="square">
            <a:spAutoFit/>
          </a:bodyPr>
          <a:lstStyle/>
          <a:p>
            <a:r>
              <a:rPr lang="en-GB" sz="6000" b="1" dirty="0">
                <a:solidFill>
                  <a:srgbClr val="B97A56"/>
                </a:solidFill>
                <a:latin typeface="Cavolini" panose="03000502040302020204" pitchFamily="66" charset="0"/>
                <a:cs typeface="Cavolini" panose="03000502040302020204" pitchFamily="66" charset="0"/>
              </a:rPr>
              <a:t>Prayer</a:t>
            </a:r>
          </a:p>
        </p:txBody>
      </p:sp>
    </p:spTree>
    <p:extLst>
      <p:ext uri="{BB962C8B-B14F-4D97-AF65-F5344CB8AC3E}">
        <p14:creationId xmlns:p14="http://schemas.microsoft.com/office/powerpoint/2010/main" val="3671432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able, console table, picture frame&#10;&#10;Description automatically generated">
            <a:extLst>
              <a:ext uri="{FF2B5EF4-FFF2-40B4-BE49-F238E27FC236}">
                <a16:creationId xmlns:a16="http://schemas.microsoft.com/office/drawing/2014/main" id="{ADB9CA95-9348-432B-9661-3632EAB29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25" y="190500"/>
            <a:ext cx="11251725" cy="6163083"/>
          </a:xfrm>
          <a:prstGeom prst="rect">
            <a:avLst/>
          </a:prstGeom>
        </p:spPr>
      </p:pic>
      <p:sp>
        <p:nvSpPr>
          <p:cNvPr id="8" name="TextBox 7">
            <a:extLst>
              <a:ext uri="{FF2B5EF4-FFF2-40B4-BE49-F238E27FC236}">
                <a16:creationId xmlns:a16="http://schemas.microsoft.com/office/drawing/2014/main" id="{3C83AC8E-ADB1-468E-8940-143D6834A401}"/>
              </a:ext>
            </a:extLst>
          </p:cNvPr>
          <p:cNvSpPr txBox="1"/>
          <p:nvPr/>
        </p:nvSpPr>
        <p:spPr>
          <a:xfrm rot="-60000">
            <a:off x="2198409" y="1315501"/>
            <a:ext cx="8612558" cy="3785652"/>
          </a:xfrm>
          <a:prstGeom prst="rect">
            <a:avLst/>
          </a:prstGeom>
          <a:noFill/>
        </p:spPr>
        <p:txBody>
          <a:bodyPr wrap="square">
            <a:spAutoFit/>
          </a:bodyPr>
          <a:lstStyle/>
          <a:p>
            <a:r>
              <a:rPr lang="en-GB" sz="4800" b="1" dirty="0">
                <a:solidFill>
                  <a:srgbClr val="B97A56"/>
                </a:solidFill>
                <a:latin typeface="Cavolini" panose="03000502040302020204" pitchFamily="66" charset="0"/>
                <a:cs typeface="Cavolini" panose="03000502040302020204" pitchFamily="66" charset="0"/>
              </a:rPr>
              <a:t>The grace of the Lord Jesus Christ, </a:t>
            </a:r>
            <a:br>
              <a:rPr lang="en-GB" sz="4800" b="1" dirty="0">
                <a:solidFill>
                  <a:srgbClr val="B97A56"/>
                </a:solidFill>
                <a:latin typeface="Cavolini" panose="03000502040302020204" pitchFamily="66" charset="0"/>
                <a:cs typeface="Cavolini" panose="03000502040302020204" pitchFamily="66" charset="0"/>
              </a:rPr>
            </a:br>
            <a:r>
              <a:rPr lang="en-GB" sz="4800" b="1" dirty="0">
                <a:solidFill>
                  <a:srgbClr val="B97A56"/>
                </a:solidFill>
                <a:latin typeface="Cavolini" panose="03000502040302020204" pitchFamily="66" charset="0"/>
                <a:cs typeface="Cavolini" panose="03000502040302020204" pitchFamily="66" charset="0"/>
              </a:rPr>
              <a:t>the love of God, </a:t>
            </a:r>
            <a:br>
              <a:rPr lang="en-GB" sz="4800" b="1" dirty="0">
                <a:solidFill>
                  <a:srgbClr val="B97A56"/>
                </a:solidFill>
                <a:latin typeface="Cavolini" panose="03000502040302020204" pitchFamily="66" charset="0"/>
                <a:cs typeface="Cavolini" panose="03000502040302020204" pitchFamily="66" charset="0"/>
              </a:rPr>
            </a:br>
            <a:r>
              <a:rPr lang="en-GB" sz="4800" b="1" dirty="0">
                <a:solidFill>
                  <a:srgbClr val="B97A56"/>
                </a:solidFill>
                <a:latin typeface="Cavolini" panose="03000502040302020204" pitchFamily="66" charset="0"/>
                <a:cs typeface="Cavolini" panose="03000502040302020204" pitchFamily="66" charset="0"/>
              </a:rPr>
              <a:t>and the fellowship of the Holy Spirit be with us all</a:t>
            </a:r>
            <a:endParaRPr lang="en-GB" b="1" dirty="0">
              <a:solidFill>
                <a:srgbClr val="B97A56"/>
              </a:solidFill>
            </a:endParaRPr>
          </a:p>
        </p:txBody>
      </p:sp>
      <p:pic>
        <p:nvPicPr>
          <p:cNvPr id="4" name="Picture 3">
            <a:extLst>
              <a:ext uri="{FF2B5EF4-FFF2-40B4-BE49-F238E27FC236}">
                <a16:creationId xmlns:a16="http://schemas.microsoft.com/office/drawing/2014/main" id="{A04A996F-5633-4671-860B-A85D11EE1969}"/>
              </a:ext>
            </a:extLst>
          </p:cNvPr>
          <p:cNvPicPr>
            <a:picLocks noChangeAspect="1"/>
          </p:cNvPicPr>
          <p:nvPr/>
        </p:nvPicPr>
        <p:blipFill>
          <a:blip r:embed="rId4"/>
          <a:stretch>
            <a:fillRect/>
          </a:stretch>
        </p:blipFill>
        <p:spPr>
          <a:xfrm>
            <a:off x="40698" y="6486212"/>
            <a:ext cx="2298391" cy="317019"/>
          </a:xfrm>
          <a:prstGeom prst="rect">
            <a:avLst/>
          </a:prstGeom>
        </p:spPr>
      </p:pic>
    </p:spTree>
    <p:extLst>
      <p:ext uri="{BB962C8B-B14F-4D97-AF65-F5344CB8AC3E}">
        <p14:creationId xmlns:p14="http://schemas.microsoft.com/office/powerpoint/2010/main" val="417696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4C21F71-EA06-41B3-AA76-18CD83FD73CF}"/>
              </a:ext>
            </a:extLst>
          </p:cNvPr>
          <p:cNvGrpSpPr/>
          <p:nvPr/>
        </p:nvGrpSpPr>
        <p:grpSpPr>
          <a:xfrm>
            <a:off x="106181" y="1663104"/>
            <a:ext cx="4919201" cy="4703485"/>
            <a:chOff x="38917" y="1160631"/>
            <a:chExt cx="4919201" cy="4703485"/>
          </a:xfrm>
        </p:grpSpPr>
        <p:pic>
          <p:nvPicPr>
            <p:cNvPr id="9" name="Picture 8">
              <a:extLst>
                <a:ext uri="{FF2B5EF4-FFF2-40B4-BE49-F238E27FC236}">
                  <a16:creationId xmlns:a16="http://schemas.microsoft.com/office/drawing/2014/main" id="{0B4FB5C9-4D9A-47A7-AFE4-E9ACB783F603}"/>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8917" y="1160631"/>
              <a:ext cx="4919201" cy="4095373"/>
            </a:xfrm>
            <a:prstGeom prst="rect">
              <a:avLst/>
            </a:prstGeom>
          </p:spPr>
        </p:pic>
        <p:pic>
          <p:nvPicPr>
            <p:cNvPr id="6" name="Picture 5">
              <a:hlinkClick r:id="rId5"/>
              <a:extLst>
                <a:ext uri="{FF2B5EF4-FFF2-40B4-BE49-F238E27FC236}">
                  <a16:creationId xmlns:a16="http://schemas.microsoft.com/office/drawing/2014/main" id="{8DE5431E-05D1-43DF-8783-937B70208932}"/>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saturation sat="66000"/>
                      </a14:imgEffect>
                      <a14:imgEffect>
                        <a14:brightnessContrast contrast="-40000"/>
                      </a14:imgEffect>
                    </a14:imgLayer>
                  </a14:imgProps>
                </a:ext>
              </a:extLst>
            </a:blip>
            <a:srcRect l="13314" t="6675" r="14583" b="7879"/>
            <a:stretch/>
          </p:blipFill>
          <p:spPr>
            <a:xfrm rot="5181778">
              <a:off x="1462231" y="2037090"/>
              <a:ext cx="2923215" cy="3599552"/>
            </a:xfrm>
            <a:prstGeom prst="rect">
              <a:avLst/>
            </a:prstGeom>
          </p:spPr>
        </p:pic>
        <p:pic>
          <p:nvPicPr>
            <p:cNvPr id="7" name="Picture 6">
              <a:extLst>
                <a:ext uri="{FF2B5EF4-FFF2-40B4-BE49-F238E27FC236}">
                  <a16:creationId xmlns:a16="http://schemas.microsoft.com/office/drawing/2014/main" id="{904BCDF0-6028-4938-B23F-13895A5F68B7}"/>
                </a:ext>
              </a:extLst>
            </p:cNvPr>
            <p:cNvPicPr>
              <a:picLocks noChangeAspect="1"/>
            </p:cNvPicPr>
            <p:nvPr/>
          </p:nvPicPr>
          <p:blipFill>
            <a:blip r:embed="rId8">
              <a:duotone>
                <a:schemeClr val="accent6">
                  <a:shade val="45000"/>
                  <a:satMod val="135000"/>
                </a:schemeClr>
                <a:prstClr val="white"/>
              </a:duotone>
            </a:blip>
            <a:stretch>
              <a:fillRect/>
            </a:stretch>
          </p:blipFill>
          <p:spPr>
            <a:xfrm>
              <a:off x="1470889" y="2979712"/>
              <a:ext cx="3305127" cy="2751611"/>
            </a:xfrm>
            <a:prstGeom prst="rect">
              <a:avLst/>
            </a:prstGeom>
          </p:spPr>
        </p:pic>
        <p:pic>
          <p:nvPicPr>
            <p:cNvPr id="10" name="Picture 9">
              <a:extLst>
                <a:ext uri="{FF2B5EF4-FFF2-40B4-BE49-F238E27FC236}">
                  <a16:creationId xmlns:a16="http://schemas.microsoft.com/office/drawing/2014/main" id="{E5407595-95F5-4A5B-9915-40936F2F01E5}"/>
                </a:ext>
              </a:extLst>
            </p:cNvPr>
            <p:cNvPicPr>
              <a:picLocks noChangeAspect="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brightnessContrast bright="-20000" contrast="-20000"/>
                      </a14:imgEffect>
                    </a14:imgLayer>
                  </a14:imgProps>
                </a:ext>
              </a:extLst>
            </a:blip>
            <a:stretch>
              <a:fillRect/>
            </a:stretch>
          </p:blipFill>
          <p:spPr>
            <a:xfrm>
              <a:off x="2138148" y="3746603"/>
              <a:ext cx="2543473" cy="2117513"/>
            </a:xfrm>
            <a:prstGeom prst="rect">
              <a:avLst/>
            </a:prstGeom>
          </p:spPr>
        </p:pic>
      </p:grpSp>
      <p:sp>
        <p:nvSpPr>
          <p:cNvPr id="11" name="TextBox 10">
            <a:extLst>
              <a:ext uri="{FF2B5EF4-FFF2-40B4-BE49-F238E27FC236}">
                <a16:creationId xmlns:a16="http://schemas.microsoft.com/office/drawing/2014/main" id="{AB1F4BEA-DAF6-4434-BF6F-283DCB54CDE8}"/>
              </a:ext>
            </a:extLst>
          </p:cNvPr>
          <p:cNvSpPr txBox="1"/>
          <p:nvPr/>
        </p:nvSpPr>
        <p:spPr>
          <a:xfrm>
            <a:off x="756139" y="380778"/>
            <a:ext cx="9600647" cy="923330"/>
          </a:xfrm>
          <a:prstGeom prst="rect">
            <a:avLst/>
          </a:prstGeom>
          <a:noFill/>
        </p:spPr>
        <p:txBody>
          <a:bodyPr wrap="square">
            <a:spAutoFit/>
          </a:bodyPr>
          <a:lstStyle/>
          <a:p>
            <a:r>
              <a:rPr lang="en-GB" sz="5400" b="1" dirty="0">
                <a:solidFill>
                  <a:srgbClr val="B97A56"/>
                </a:solidFill>
                <a:latin typeface="Cavolini" panose="03000502040302020204" pitchFamily="66" charset="0"/>
                <a:cs typeface="Cavolini" panose="03000502040302020204" pitchFamily="66" charset="0"/>
              </a:rPr>
              <a:t>Letters from long ago…</a:t>
            </a:r>
          </a:p>
        </p:txBody>
      </p:sp>
      <p:sp>
        <p:nvSpPr>
          <p:cNvPr id="12" name="TextBox 11">
            <a:extLst>
              <a:ext uri="{FF2B5EF4-FFF2-40B4-BE49-F238E27FC236}">
                <a16:creationId xmlns:a16="http://schemas.microsoft.com/office/drawing/2014/main" id="{27A95DC8-2236-4AB6-9378-2F05E98E2D21}"/>
              </a:ext>
            </a:extLst>
          </p:cNvPr>
          <p:cNvSpPr txBox="1"/>
          <p:nvPr/>
        </p:nvSpPr>
        <p:spPr>
          <a:xfrm>
            <a:off x="5197342" y="1506468"/>
            <a:ext cx="4529973" cy="5016758"/>
          </a:xfrm>
          <a:prstGeom prst="rect">
            <a:avLst/>
          </a:prstGeom>
          <a:noFill/>
        </p:spPr>
        <p:txBody>
          <a:bodyPr wrap="square">
            <a:spAutoFit/>
          </a:bodyPr>
          <a:lstStyle/>
          <a:p>
            <a:pPr algn="ctr"/>
            <a:r>
              <a:rPr lang="en-GB" sz="4000" b="1" dirty="0">
                <a:solidFill>
                  <a:srgbClr val="B97A56"/>
                </a:solidFill>
                <a:latin typeface="Cavolini" panose="03000502040302020204" pitchFamily="66" charset="0"/>
                <a:cs typeface="Cavolini" panose="03000502040302020204" pitchFamily="66" charset="0"/>
              </a:rPr>
              <a:t>Some words from a letter that Paul, one of Jesus’ followers wrote to Christians in a town called Corinth.</a:t>
            </a:r>
          </a:p>
        </p:txBody>
      </p:sp>
      <p:pic>
        <p:nvPicPr>
          <p:cNvPr id="2" name="Picture 1">
            <a:extLst>
              <a:ext uri="{FF2B5EF4-FFF2-40B4-BE49-F238E27FC236}">
                <a16:creationId xmlns:a16="http://schemas.microsoft.com/office/drawing/2014/main" id="{B44D0750-B9F2-4C59-A55F-786357757FA1}"/>
              </a:ext>
            </a:extLst>
          </p:cNvPr>
          <p:cNvPicPr>
            <a:picLocks noChangeAspect="1"/>
          </p:cNvPicPr>
          <p:nvPr/>
        </p:nvPicPr>
        <p:blipFill>
          <a:blip r:embed="rId10"/>
          <a:stretch>
            <a:fillRect/>
          </a:stretch>
        </p:blipFill>
        <p:spPr>
          <a:xfrm>
            <a:off x="73955" y="6473169"/>
            <a:ext cx="2298391" cy="317019"/>
          </a:xfrm>
          <a:prstGeom prst="rect">
            <a:avLst/>
          </a:prstGeom>
        </p:spPr>
      </p:pic>
    </p:spTree>
    <p:extLst>
      <p:ext uri="{BB962C8B-B14F-4D97-AF65-F5344CB8AC3E}">
        <p14:creationId xmlns:p14="http://schemas.microsoft.com/office/powerpoint/2010/main" val="180524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able, console table, picture frame&#10;&#10;Description automatically generated">
            <a:extLst>
              <a:ext uri="{FF2B5EF4-FFF2-40B4-BE49-F238E27FC236}">
                <a16:creationId xmlns:a16="http://schemas.microsoft.com/office/drawing/2014/main" id="{444B16D4-AE38-478B-BC3E-075874BCA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41" y="-228600"/>
            <a:ext cx="11206452" cy="70866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2067339" y="704586"/>
            <a:ext cx="9330004" cy="5262979"/>
          </a:xfrm>
          <a:prstGeom prst="rect">
            <a:avLst/>
          </a:prstGeom>
          <a:noFill/>
        </p:spPr>
        <p:txBody>
          <a:bodyPr wrap="square">
            <a:spAutoFit/>
          </a:bodyPr>
          <a:lstStyle/>
          <a:p>
            <a:r>
              <a:rPr lang="en-GB" sz="2800" b="1" dirty="0">
                <a:solidFill>
                  <a:srgbClr val="B97A56"/>
                </a:solidFill>
                <a:latin typeface="Cavolini" panose="03000502040302020204" pitchFamily="66" charset="0"/>
                <a:cs typeface="Cavolini" panose="03000502040302020204" pitchFamily="66" charset="0"/>
              </a:rPr>
              <a:t>… all of us, have been baptized into the one body by the same Spirit …</a:t>
            </a:r>
          </a:p>
          <a:p>
            <a:r>
              <a:rPr lang="en-GB" sz="2800" b="1" dirty="0">
                <a:solidFill>
                  <a:srgbClr val="B97A56"/>
                </a:solidFill>
                <a:latin typeface="Cavolini" panose="03000502040302020204" pitchFamily="66" charset="0"/>
                <a:cs typeface="Cavolini" panose="03000502040302020204" pitchFamily="66" charset="0"/>
              </a:rPr>
              <a:t>For the body itself is not made up … of many parts. If the foot were to say, “Because I am not a hand, I don't belong to the body,” that would not keep it from being a part of the body. And if the ear were to say, “Because I am not an eye, I don't belong to the body,” that would not keep it from being a part of the body. If the whole body were just an eye, how could it hear? And if it were only an ear, how could it smell?                        </a:t>
            </a:r>
            <a:r>
              <a:rPr lang="en-GB" sz="1400" b="1" i="1" dirty="0">
                <a:solidFill>
                  <a:srgbClr val="B97A56"/>
                </a:solidFill>
                <a:latin typeface="Cavolini" panose="03000502040302020204" pitchFamily="66" charset="0"/>
                <a:cs typeface="Cavolini" panose="03000502040302020204" pitchFamily="66" charset="0"/>
              </a:rPr>
              <a:t>from 1 Corinthians 12:13-18</a:t>
            </a:r>
          </a:p>
        </p:txBody>
      </p:sp>
    </p:spTree>
    <p:extLst>
      <p:ext uri="{BB962C8B-B14F-4D97-AF65-F5344CB8AC3E}">
        <p14:creationId xmlns:p14="http://schemas.microsoft.com/office/powerpoint/2010/main" val="272894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CBEFCA-899D-4C2D-9097-AE123FA978DC}"/>
              </a:ext>
            </a:extLst>
          </p:cNvPr>
          <p:cNvPicPr>
            <a:picLocks noChangeAspect="1"/>
          </p:cNvPicPr>
          <p:nvPr/>
        </p:nvPicPr>
        <p:blipFill>
          <a:blip r:embed="rId3"/>
          <a:stretch>
            <a:fillRect/>
          </a:stretch>
        </p:blipFill>
        <p:spPr>
          <a:xfrm>
            <a:off x="11436" y="1"/>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1325397" y="961473"/>
            <a:ext cx="3589513" cy="1754326"/>
          </a:xfrm>
          <a:prstGeom prst="rect">
            <a:avLst/>
          </a:prstGeom>
          <a:noFill/>
        </p:spPr>
        <p:txBody>
          <a:bodyPr wrap="square">
            <a:spAutoFit/>
          </a:bodyPr>
          <a:lstStyle/>
          <a:p>
            <a:r>
              <a:rPr lang="en-GB" sz="3600" b="1" dirty="0">
                <a:solidFill>
                  <a:srgbClr val="B97A56"/>
                </a:solidFill>
                <a:latin typeface="Cavolini" panose="03000502040302020204" pitchFamily="66" charset="0"/>
                <a:cs typeface="Cavolini" panose="03000502040302020204" pitchFamily="66" charset="0"/>
              </a:rPr>
              <a:t>What did the reading make us think?</a:t>
            </a:r>
          </a:p>
        </p:txBody>
      </p:sp>
      <p:sp>
        <p:nvSpPr>
          <p:cNvPr id="13" name="TextBox 12">
            <a:extLst>
              <a:ext uri="{FF2B5EF4-FFF2-40B4-BE49-F238E27FC236}">
                <a16:creationId xmlns:a16="http://schemas.microsoft.com/office/drawing/2014/main" id="{A156C8DF-0BAD-4BE7-9385-EDA9936547CE}"/>
              </a:ext>
            </a:extLst>
          </p:cNvPr>
          <p:cNvSpPr txBox="1"/>
          <p:nvPr/>
        </p:nvSpPr>
        <p:spPr>
          <a:xfrm rot="-60000">
            <a:off x="7744053" y="3010504"/>
            <a:ext cx="3392520" cy="2862322"/>
          </a:xfrm>
          <a:prstGeom prst="rect">
            <a:avLst/>
          </a:prstGeom>
          <a:noFill/>
        </p:spPr>
        <p:txBody>
          <a:bodyPr wrap="square">
            <a:spAutoFit/>
          </a:bodyPr>
          <a:lstStyle/>
          <a:p>
            <a:r>
              <a:rPr lang="en-GB" sz="3600" b="1" dirty="0">
                <a:solidFill>
                  <a:srgbClr val="B97A56"/>
                </a:solidFill>
                <a:latin typeface="Cavolini" panose="03000502040302020204" pitchFamily="66" charset="0"/>
                <a:cs typeface="Cavolini" panose="03000502040302020204" pitchFamily="66" charset="0"/>
              </a:rPr>
              <a:t>Were there any words that were difficult to understand?</a:t>
            </a:r>
          </a:p>
        </p:txBody>
      </p:sp>
      <p:pic>
        <p:nvPicPr>
          <p:cNvPr id="15" name="Picture 14" descr="A picture containing text, umbrella, accessory, dark&#10;&#10;Description automatically generated">
            <a:extLst>
              <a:ext uri="{FF2B5EF4-FFF2-40B4-BE49-F238E27FC236}">
                <a16:creationId xmlns:a16="http://schemas.microsoft.com/office/drawing/2014/main" id="{92C7E1A7-4A1A-4E84-AE49-7D8713378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49215">
            <a:off x="1165487" y="3407016"/>
            <a:ext cx="3702526" cy="2069301"/>
          </a:xfrm>
          <a:prstGeom prst="rect">
            <a:avLst/>
          </a:prstGeom>
        </p:spPr>
      </p:pic>
    </p:spTree>
    <p:extLst>
      <p:ext uri="{BB962C8B-B14F-4D97-AF65-F5344CB8AC3E}">
        <p14:creationId xmlns:p14="http://schemas.microsoft.com/office/powerpoint/2010/main" val="2723211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87ACE-E3EB-4B14-9455-BB91DF316A5D}"/>
              </a:ext>
            </a:extLst>
          </p:cNvPr>
          <p:cNvPicPr>
            <a:picLocks noChangeAspect="1"/>
          </p:cNvPicPr>
          <p:nvPr/>
        </p:nvPicPr>
        <p:blipFill>
          <a:blip r:embed="rId3"/>
          <a:stretch>
            <a:fillRect/>
          </a:stretch>
        </p:blipFill>
        <p:spPr>
          <a:xfrm>
            <a:off x="11436" y="0"/>
            <a:ext cx="12169127" cy="6858000"/>
          </a:xfrm>
          <a:prstGeom prst="rect">
            <a:avLst/>
          </a:prstGeom>
        </p:spPr>
      </p:pic>
      <p:sp>
        <p:nvSpPr>
          <p:cNvPr id="4" name="TextBox 3">
            <a:extLst>
              <a:ext uri="{FF2B5EF4-FFF2-40B4-BE49-F238E27FC236}">
                <a16:creationId xmlns:a16="http://schemas.microsoft.com/office/drawing/2014/main" id="{3F187173-7BF8-4DF2-B330-E695CC747E4D}"/>
              </a:ext>
            </a:extLst>
          </p:cNvPr>
          <p:cNvSpPr txBox="1"/>
          <p:nvPr/>
        </p:nvSpPr>
        <p:spPr>
          <a:xfrm rot="-60000">
            <a:off x="1117881" y="975088"/>
            <a:ext cx="4359730" cy="3477875"/>
          </a:xfrm>
          <a:prstGeom prst="rect">
            <a:avLst/>
          </a:prstGeom>
          <a:noFill/>
        </p:spPr>
        <p:txBody>
          <a:bodyPr wrap="square">
            <a:spAutoFit/>
          </a:bodyPr>
          <a:lstStyle/>
          <a:p>
            <a:r>
              <a:rPr lang="en-GB" sz="4000" b="1" dirty="0">
                <a:solidFill>
                  <a:srgbClr val="B97A56"/>
                </a:solidFill>
                <a:latin typeface="Cavolini" panose="03000502040302020204" pitchFamily="66" charset="0"/>
                <a:cs typeface="Cavolini" panose="03000502040302020204" pitchFamily="66" charset="0"/>
              </a:rPr>
              <a:t>Do you think that Paul is really writing about bodies?</a:t>
            </a:r>
          </a:p>
          <a:p>
            <a:endParaRPr lang="en-GB" sz="4000" b="1" dirty="0">
              <a:solidFill>
                <a:srgbClr val="3F48CC"/>
              </a:solidFill>
              <a:latin typeface="Cavolini" panose="03000502040302020204" pitchFamily="66" charset="0"/>
              <a:cs typeface="Cavolini" panose="03000502040302020204" pitchFamily="66" charset="0"/>
            </a:endParaRPr>
          </a:p>
          <a:p>
            <a:endParaRPr lang="en-GB" sz="2000" b="1" dirty="0">
              <a:solidFill>
                <a:srgbClr val="3F48CC"/>
              </a:solidFill>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B76FC93E-262B-47C7-B8E5-D978B9839C5F}"/>
              </a:ext>
            </a:extLst>
          </p:cNvPr>
          <p:cNvSpPr txBox="1"/>
          <p:nvPr/>
        </p:nvSpPr>
        <p:spPr>
          <a:xfrm rot="-60000">
            <a:off x="7054959" y="3224590"/>
            <a:ext cx="4124669" cy="2554545"/>
          </a:xfrm>
          <a:prstGeom prst="rect">
            <a:avLst/>
          </a:prstGeom>
          <a:noFill/>
        </p:spPr>
        <p:txBody>
          <a:bodyPr wrap="square">
            <a:spAutoFit/>
          </a:bodyPr>
          <a:lstStyle/>
          <a:p>
            <a:r>
              <a:rPr lang="en-GB" sz="4000" b="1" dirty="0">
                <a:solidFill>
                  <a:srgbClr val="B97A56"/>
                </a:solidFill>
                <a:latin typeface="Cavolini" panose="03000502040302020204" pitchFamily="66" charset="0"/>
                <a:cs typeface="Cavolini" panose="03000502040302020204" pitchFamily="66" charset="0"/>
              </a:rPr>
              <a:t>Here are some pictures to help you think</a:t>
            </a:r>
          </a:p>
        </p:txBody>
      </p:sp>
      <p:pic>
        <p:nvPicPr>
          <p:cNvPr id="2" name="Picture 1">
            <a:extLst>
              <a:ext uri="{FF2B5EF4-FFF2-40B4-BE49-F238E27FC236}">
                <a16:creationId xmlns:a16="http://schemas.microsoft.com/office/drawing/2014/main" id="{FC79B073-BD5E-45C2-934F-DDD5903F5531}"/>
              </a:ext>
            </a:extLst>
          </p:cNvPr>
          <p:cNvPicPr>
            <a:picLocks noChangeAspect="1"/>
          </p:cNvPicPr>
          <p:nvPr/>
        </p:nvPicPr>
        <p:blipFill>
          <a:blip r:embed="rId4"/>
          <a:stretch>
            <a:fillRect/>
          </a:stretch>
        </p:blipFill>
        <p:spPr>
          <a:xfrm>
            <a:off x="10159041" y="2922814"/>
            <a:ext cx="1788440" cy="3773652"/>
          </a:xfrm>
          <a:prstGeom prst="rect">
            <a:avLst/>
          </a:prstGeom>
        </p:spPr>
      </p:pic>
    </p:spTree>
    <p:extLst>
      <p:ext uri="{BB962C8B-B14F-4D97-AF65-F5344CB8AC3E}">
        <p14:creationId xmlns:p14="http://schemas.microsoft.com/office/powerpoint/2010/main" val="4266035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close up of a person's lips and teeth&#10;&#10;Description automatically generated with low confidence">
            <a:extLst>
              <a:ext uri="{FF2B5EF4-FFF2-40B4-BE49-F238E27FC236}">
                <a16:creationId xmlns:a16="http://schemas.microsoft.com/office/drawing/2014/main" id="{BDA95AF6-5F6B-4B14-8364-E3AD8FA08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032903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3" name="Picture 2" descr="A picture containing person, little, young, child&#10;&#10;Description automatically generated">
            <a:extLst>
              <a:ext uri="{FF2B5EF4-FFF2-40B4-BE49-F238E27FC236}">
                <a16:creationId xmlns:a16="http://schemas.microsoft.com/office/drawing/2014/main" id="{761F332B-0D29-404D-96F2-70AFCB84C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164" y="0"/>
            <a:ext cx="10351698" cy="6858000"/>
          </a:xfrm>
          <a:prstGeom prst="rect">
            <a:avLst/>
          </a:prstGeom>
        </p:spPr>
      </p:pic>
    </p:spTree>
    <p:extLst>
      <p:ext uri="{BB962C8B-B14F-4D97-AF65-F5344CB8AC3E}">
        <p14:creationId xmlns:p14="http://schemas.microsoft.com/office/powerpoint/2010/main" val="1030690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close-up of a hand&#10;&#10;Description automatically generated with medium confidence">
            <a:extLst>
              <a:ext uri="{FF2B5EF4-FFF2-40B4-BE49-F238E27FC236}">
                <a16:creationId xmlns:a16="http://schemas.microsoft.com/office/drawing/2014/main" id="{4B9836D1-B817-4AB7-BB57-CD353412B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580541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A545286-A853-4753-8460-272D8A9F556B}"/>
              </a:ext>
            </a:extLst>
          </p:cNvPr>
          <p:cNvSpPr txBox="1"/>
          <p:nvPr/>
        </p:nvSpPr>
        <p:spPr>
          <a:xfrm>
            <a:off x="8380245" y="2644726"/>
            <a:ext cx="3432372" cy="1569660"/>
          </a:xfrm>
          <a:prstGeom prst="rect">
            <a:avLst/>
          </a:prstGeom>
          <a:noFill/>
        </p:spPr>
        <p:txBody>
          <a:bodyPr wrap="square">
            <a:spAutoFit/>
          </a:bodyPr>
          <a:lstStyle/>
          <a:p>
            <a:endParaRPr lang="en-GB" sz="4800" dirty="0">
              <a:latin typeface="Cavolini" panose="03000502040302020204" pitchFamily="66" charset="0"/>
              <a:cs typeface="Cavolini" panose="03000502040302020204" pitchFamily="66" charset="0"/>
            </a:endParaRPr>
          </a:p>
          <a:p>
            <a:endParaRPr lang="en-GB" sz="4800" dirty="0">
              <a:latin typeface="Cavolini" panose="03000502040302020204" pitchFamily="66" charset="0"/>
              <a:cs typeface="Cavolini" panose="03000502040302020204" pitchFamily="66" charset="0"/>
            </a:endParaRPr>
          </a:p>
        </p:txBody>
      </p:sp>
      <p:pic>
        <p:nvPicPr>
          <p:cNvPr id="4" name="Picture 3" descr="A person with a mustache&#10;&#10;Description automatically generated with low confidence">
            <a:extLst>
              <a:ext uri="{FF2B5EF4-FFF2-40B4-BE49-F238E27FC236}">
                <a16:creationId xmlns:a16="http://schemas.microsoft.com/office/drawing/2014/main" id="{243F399D-383B-4989-8ACB-7CDE86E60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68" y="0"/>
            <a:ext cx="10425463" cy="6858000"/>
          </a:xfrm>
          <a:prstGeom prst="rect">
            <a:avLst/>
          </a:prstGeom>
        </p:spPr>
      </p:pic>
    </p:spTree>
    <p:extLst>
      <p:ext uri="{BB962C8B-B14F-4D97-AF65-F5344CB8AC3E}">
        <p14:creationId xmlns:p14="http://schemas.microsoft.com/office/powerpoint/2010/main" val="868485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1395</TotalTime>
  <Words>666</Words>
  <Application>Microsoft Office PowerPoint</Application>
  <PresentationFormat>Widescreen</PresentationFormat>
  <Paragraphs>43</Paragraphs>
  <Slides>15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Cavolini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Robin Sharples</cp:lastModifiedBy>
  <cp:revision>11</cp:revision>
  <dcterms:created xsi:type="dcterms:W3CDTF">2022-03-04T10:20:32Z</dcterms:created>
  <dcterms:modified xsi:type="dcterms:W3CDTF">2022-05-18T08:46:03Z</dcterms:modified>
</cp:coreProperties>
</file>