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58" r:id="rId3"/>
    <p:sldId id="259" r:id="rId4"/>
    <p:sldId id="262" r:id="rId5"/>
    <p:sldId id="263" r:id="rId6"/>
    <p:sldId id="260"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7132" autoAdjust="0"/>
    <p:restoredTop sz="73976" autoAdjust="0"/>
  </p:normalViewPr>
  <p:slideViewPr>
    <p:cSldViewPr snapToGrid="0">
      <p:cViewPr varScale="1">
        <p:scale>
          <a:sx n="67" d="100"/>
          <a:sy n="67" d="100"/>
        </p:scale>
        <p:origin x="7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yson Taylor" userId="50931623-f4f6-4f57-b91e-6ee8e9923c86" providerId="ADAL" clId="{A492DCDC-F7F7-4426-BE1D-EE40A24167A4}"/>
    <pc:docChg chg="undo custSel addSld delSld modSld sldOrd">
      <pc:chgData name="Allyson Taylor" userId="50931623-f4f6-4f57-b91e-6ee8e9923c86" providerId="ADAL" clId="{A492DCDC-F7F7-4426-BE1D-EE40A24167A4}" dt="2022-03-17T10:14:26.383" v="582" actId="20577"/>
      <pc:docMkLst>
        <pc:docMk/>
      </pc:docMkLst>
      <pc:sldChg chg="del">
        <pc:chgData name="Allyson Taylor" userId="50931623-f4f6-4f57-b91e-6ee8e9923c86" providerId="ADAL" clId="{A492DCDC-F7F7-4426-BE1D-EE40A24167A4}" dt="2022-03-16T14:25:09.928" v="443" actId="47"/>
        <pc:sldMkLst>
          <pc:docMk/>
          <pc:sldMk cId="3223674086" sldId="256"/>
        </pc:sldMkLst>
      </pc:sldChg>
      <pc:sldChg chg="addSp delSp modSp new mod ord modClrScheme chgLayout">
        <pc:chgData name="Allyson Taylor" userId="50931623-f4f6-4f57-b91e-6ee8e9923c86" providerId="ADAL" clId="{A492DCDC-F7F7-4426-BE1D-EE40A24167A4}" dt="2022-03-16T14:48:52.348" v="556" actId="20577"/>
        <pc:sldMkLst>
          <pc:docMk/>
          <pc:sldMk cId="1614344638" sldId="257"/>
        </pc:sldMkLst>
        <pc:spChg chg="mod ord">
          <ac:chgData name="Allyson Taylor" userId="50931623-f4f6-4f57-b91e-6ee8e9923c86" providerId="ADAL" clId="{A492DCDC-F7F7-4426-BE1D-EE40A24167A4}" dt="2022-03-16T14:48:52.348" v="556" actId="20577"/>
          <ac:spMkLst>
            <pc:docMk/>
            <pc:sldMk cId="1614344638" sldId="257"/>
            <ac:spMk id="2" creationId="{F710DA18-369A-421B-AF1C-39B7D4F69259}"/>
          </ac:spMkLst>
        </pc:spChg>
        <pc:spChg chg="del">
          <ac:chgData name="Allyson Taylor" userId="50931623-f4f6-4f57-b91e-6ee8e9923c86" providerId="ADAL" clId="{A492DCDC-F7F7-4426-BE1D-EE40A24167A4}" dt="2022-03-16T13:22:51.674" v="1" actId="931"/>
          <ac:spMkLst>
            <pc:docMk/>
            <pc:sldMk cId="1614344638" sldId="257"/>
            <ac:spMk id="3" creationId="{75F59033-86EF-4F9F-99F8-B27AD5B93DE7}"/>
          </ac:spMkLst>
        </pc:spChg>
        <pc:spChg chg="add del mod">
          <ac:chgData name="Allyson Taylor" userId="50931623-f4f6-4f57-b91e-6ee8e9923c86" providerId="ADAL" clId="{A492DCDC-F7F7-4426-BE1D-EE40A24167A4}" dt="2022-03-16T14:47:53.697" v="507" actId="931"/>
          <ac:spMkLst>
            <pc:docMk/>
            <pc:sldMk cId="1614344638" sldId="257"/>
            <ac:spMk id="4" creationId="{BCCFB545-7268-4E1C-88AC-46AD78CEEBBB}"/>
          </ac:spMkLst>
        </pc:spChg>
        <pc:spChg chg="add del mod">
          <ac:chgData name="Allyson Taylor" userId="50931623-f4f6-4f57-b91e-6ee8e9923c86" providerId="ADAL" clId="{A492DCDC-F7F7-4426-BE1D-EE40A24167A4}" dt="2022-03-16T14:48:18.794" v="515" actId="478"/>
          <ac:spMkLst>
            <pc:docMk/>
            <pc:sldMk cId="1614344638" sldId="257"/>
            <ac:spMk id="8" creationId="{15E4029E-2C09-4210-A7C2-2326B6AE48C2}"/>
          </ac:spMkLst>
        </pc:spChg>
        <pc:spChg chg="add del mod">
          <ac:chgData name="Allyson Taylor" userId="50931623-f4f6-4f57-b91e-6ee8e9923c86" providerId="ADAL" clId="{A492DCDC-F7F7-4426-BE1D-EE40A24167A4}" dt="2022-03-16T14:48:11.589" v="511" actId="26606"/>
          <ac:spMkLst>
            <pc:docMk/>
            <pc:sldMk cId="1614344638" sldId="257"/>
            <ac:spMk id="13" creationId="{9416692F-0885-8F22-D9E7-E4BAABB35594}"/>
          </ac:spMkLst>
        </pc:spChg>
        <pc:picChg chg="add del mod">
          <ac:chgData name="Allyson Taylor" userId="50931623-f4f6-4f57-b91e-6ee8e9923c86" providerId="ADAL" clId="{A492DCDC-F7F7-4426-BE1D-EE40A24167A4}" dt="2022-03-16T14:41:03.353" v="470" actId="478"/>
          <ac:picMkLst>
            <pc:docMk/>
            <pc:sldMk cId="1614344638" sldId="257"/>
            <ac:picMk id="5" creationId="{122BCFA5-B35E-4DD6-8D20-F352B6C58E86}"/>
          </ac:picMkLst>
        </pc:picChg>
        <pc:picChg chg="add mod">
          <ac:chgData name="Allyson Taylor" userId="50931623-f4f6-4f57-b91e-6ee8e9923c86" providerId="ADAL" clId="{A492DCDC-F7F7-4426-BE1D-EE40A24167A4}" dt="2022-03-16T14:48:11.589" v="512" actId="26606"/>
          <ac:picMkLst>
            <pc:docMk/>
            <pc:sldMk cId="1614344638" sldId="257"/>
            <ac:picMk id="7" creationId="{97664E8C-BD80-41F7-8288-940B010571AB}"/>
          </ac:picMkLst>
        </pc:picChg>
      </pc:sldChg>
      <pc:sldChg chg="addSp delSp modSp new mod">
        <pc:chgData name="Allyson Taylor" userId="50931623-f4f6-4f57-b91e-6ee8e9923c86" providerId="ADAL" clId="{A492DCDC-F7F7-4426-BE1D-EE40A24167A4}" dt="2022-03-16T14:32:29.419" v="468" actId="20577"/>
        <pc:sldMkLst>
          <pc:docMk/>
          <pc:sldMk cId="2423266008" sldId="258"/>
        </pc:sldMkLst>
        <pc:spChg chg="del">
          <ac:chgData name="Allyson Taylor" userId="50931623-f4f6-4f57-b91e-6ee8e9923c86" providerId="ADAL" clId="{A492DCDC-F7F7-4426-BE1D-EE40A24167A4}" dt="2022-03-16T13:23:58.088" v="42" actId="931"/>
          <ac:spMkLst>
            <pc:docMk/>
            <pc:sldMk cId="2423266008" sldId="258"/>
            <ac:spMk id="2" creationId="{01786C43-BE10-4121-B3EE-8EE66C3A9D9F}"/>
          </ac:spMkLst>
        </pc:spChg>
        <pc:spChg chg="mod">
          <ac:chgData name="Allyson Taylor" userId="50931623-f4f6-4f57-b91e-6ee8e9923c86" providerId="ADAL" clId="{A492DCDC-F7F7-4426-BE1D-EE40A24167A4}" dt="2022-03-16T14:32:29.419" v="468" actId="20577"/>
          <ac:spMkLst>
            <pc:docMk/>
            <pc:sldMk cId="2423266008" sldId="258"/>
            <ac:spMk id="3" creationId="{B67CB062-3178-4012-A844-859FC7D519B7}"/>
          </ac:spMkLst>
        </pc:spChg>
        <pc:picChg chg="add mod">
          <ac:chgData name="Allyson Taylor" userId="50931623-f4f6-4f57-b91e-6ee8e9923c86" providerId="ADAL" clId="{A492DCDC-F7F7-4426-BE1D-EE40A24167A4}" dt="2022-03-16T13:23:59.685" v="44" actId="962"/>
          <ac:picMkLst>
            <pc:docMk/>
            <pc:sldMk cId="2423266008" sldId="258"/>
            <ac:picMk id="6" creationId="{52F9DCAD-3779-4DC7-A92E-894C6D206EB7}"/>
          </ac:picMkLst>
        </pc:picChg>
      </pc:sldChg>
      <pc:sldChg chg="addSp delSp modSp new mod">
        <pc:chgData name="Allyson Taylor" userId="50931623-f4f6-4f57-b91e-6ee8e9923c86" providerId="ADAL" clId="{A492DCDC-F7F7-4426-BE1D-EE40A24167A4}" dt="2022-03-17T10:14:26.383" v="582" actId="20577"/>
        <pc:sldMkLst>
          <pc:docMk/>
          <pc:sldMk cId="2815136962" sldId="259"/>
        </pc:sldMkLst>
        <pc:spChg chg="del mod">
          <ac:chgData name="Allyson Taylor" userId="50931623-f4f6-4f57-b91e-6ee8e9923c86" providerId="ADAL" clId="{A492DCDC-F7F7-4426-BE1D-EE40A24167A4}" dt="2022-03-16T13:24:55.029" v="49" actId="26606"/>
          <ac:spMkLst>
            <pc:docMk/>
            <pc:sldMk cId="2815136962" sldId="259"/>
            <ac:spMk id="2" creationId="{EA291B40-1764-46B7-80E2-D99D6C8AC429}"/>
          </ac:spMkLst>
        </pc:spChg>
        <pc:spChg chg="del">
          <ac:chgData name="Allyson Taylor" userId="50931623-f4f6-4f57-b91e-6ee8e9923c86" providerId="ADAL" clId="{A492DCDC-F7F7-4426-BE1D-EE40A24167A4}" dt="2022-03-16T13:24:45.411" v="46" actId="931"/>
          <ac:spMkLst>
            <pc:docMk/>
            <pc:sldMk cId="2815136962" sldId="259"/>
            <ac:spMk id="3" creationId="{A58DE650-9231-4DA5-8F74-95269486E26D}"/>
          </ac:spMkLst>
        </pc:spChg>
        <pc:spChg chg="del">
          <ac:chgData name="Allyson Taylor" userId="50931623-f4f6-4f57-b91e-6ee8e9923c86" providerId="ADAL" clId="{A492DCDC-F7F7-4426-BE1D-EE40A24167A4}" dt="2022-03-16T13:24:55.029" v="49" actId="26606"/>
          <ac:spMkLst>
            <pc:docMk/>
            <pc:sldMk cId="2815136962" sldId="259"/>
            <ac:spMk id="4" creationId="{D4301EFB-A430-4C93-8C41-E73E9B1CB6B5}"/>
          </ac:spMkLst>
        </pc:spChg>
        <pc:spChg chg="add mod">
          <ac:chgData name="Allyson Taylor" userId="50931623-f4f6-4f57-b91e-6ee8e9923c86" providerId="ADAL" clId="{A492DCDC-F7F7-4426-BE1D-EE40A24167A4}" dt="2022-03-17T10:14:26.383" v="582" actId="20577"/>
          <ac:spMkLst>
            <pc:docMk/>
            <pc:sldMk cId="2815136962" sldId="259"/>
            <ac:spMk id="11" creationId="{6D471C99-0D79-D13D-9ED8-0A6559D8F622}"/>
          </ac:spMkLst>
        </pc:spChg>
        <pc:spChg chg="add">
          <ac:chgData name="Allyson Taylor" userId="50931623-f4f6-4f57-b91e-6ee8e9923c86" providerId="ADAL" clId="{A492DCDC-F7F7-4426-BE1D-EE40A24167A4}" dt="2022-03-16T13:24:55.029" v="49" actId="26606"/>
          <ac:spMkLst>
            <pc:docMk/>
            <pc:sldMk cId="2815136962" sldId="259"/>
            <ac:spMk id="13" creationId="{93AE6724-217D-799D-2F1C-63DB36FF7451}"/>
          </ac:spMkLst>
        </pc:spChg>
        <pc:picChg chg="add mod">
          <ac:chgData name="Allyson Taylor" userId="50931623-f4f6-4f57-b91e-6ee8e9923c86" providerId="ADAL" clId="{A492DCDC-F7F7-4426-BE1D-EE40A24167A4}" dt="2022-03-16T13:24:55.029" v="49" actId="26606"/>
          <ac:picMkLst>
            <pc:docMk/>
            <pc:sldMk cId="2815136962" sldId="259"/>
            <ac:picMk id="6" creationId="{CFF866CD-B72A-4B5F-B06B-6CC6813DDD33}"/>
          </ac:picMkLst>
        </pc:picChg>
      </pc:sldChg>
      <pc:sldChg chg="addSp delSp modSp new mod">
        <pc:chgData name="Allyson Taylor" userId="50931623-f4f6-4f57-b91e-6ee8e9923c86" providerId="ADAL" clId="{A492DCDC-F7F7-4426-BE1D-EE40A24167A4}" dt="2022-03-16T14:32:18.994" v="466" actId="20577"/>
        <pc:sldMkLst>
          <pc:docMk/>
          <pc:sldMk cId="969172880" sldId="260"/>
        </pc:sldMkLst>
        <pc:spChg chg="del">
          <ac:chgData name="Allyson Taylor" userId="50931623-f4f6-4f57-b91e-6ee8e9923c86" providerId="ADAL" clId="{A492DCDC-F7F7-4426-BE1D-EE40A24167A4}" dt="2022-03-16T13:25:27.146" v="54" actId="26606"/>
          <ac:spMkLst>
            <pc:docMk/>
            <pc:sldMk cId="969172880" sldId="260"/>
            <ac:spMk id="2" creationId="{DE8B5273-3006-4CFD-874F-36F8FE91DEA5}"/>
          </ac:spMkLst>
        </pc:spChg>
        <pc:spChg chg="del">
          <ac:chgData name="Allyson Taylor" userId="50931623-f4f6-4f57-b91e-6ee8e9923c86" providerId="ADAL" clId="{A492DCDC-F7F7-4426-BE1D-EE40A24167A4}" dt="2022-03-16T13:25:21.455" v="51" actId="931"/>
          <ac:spMkLst>
            <pc:docMk/>
            <pc:sldMk cId="969172880" sldId="260"/>
            <ac:spMk id="3" creationId="{D9DEAFAA-FBAB-4365-9268-187B4D00F824}"/>
          </ac:spMkLst>
        </pc:spChg>
        <pc:spChg chg="del">
          <ac:chgData name="Allyson Taylor" userId="50931623-f4f6-4f57-b91e-6ee8e9923c86" providerId="ADAL" clId="{A492DCDC-F7F7-4426-BE1D-EE40A24167A4}" dt="2022-03-16T13:25:27.146" v="54" actId="26606"/>
          <ac:spMkLst>
            <pc:docMk/>
            <pc:sldMk cId="969172880" sldId="260"/>
            <ac:spMk id="4" creationId="{9F4C2F6D-D408-44B1-B450-EEF35FB5098E}"/>
          </ac:spMkLst>
        </pc:spChg>
        <pc:spChg chg="add mod">
          <ac:chgData name="Allyson Taylor" userId="50931623-f4f6-4f57-b91e-6ee8e9923c86" providerId="ADAL" clId="{A492DCDC-F7F7-4426-BE1D-EE40A24167A4}" dt="2022-03-16T14:32:18.994" v="466" actId="20577"/>
          <ac:spMkLst>
            <pc:docMk/>
            <pc:sldMk cId="969172880" sldId="260"/>
            <ac:spMk id="11" creationId="{4BE35BDC-6E34-2656-D7B7-B5BC67BB0BDE}"/>
          </ac:spMkLst>
        </pc:spChg>
        <pc:spChg chg="add mod">
          <ac:chgData name="Allyson Taylor" userId="50931623-f4f6-4f57-b91e-6ee8e9923c86" providerId="ADAL" clId="{A492DCDC-F7F7-4426-BE1D-EE40A24167A4}" dt="2022-03-16T14:30:29.635" v="446" actId="255"/>
          <ac:spMkLst>
            <pc:docMk/>
            <pc:sldMk cId="969172880" sldId="260"/>
            <ac:spMk id="13" creationId="{AC9609B1-6691-8061-509B-DB7DA746A20C}"/>
          </ac:spMkLst>
        </pc:spChg>
        <pc:picChg chg="add mod">
          <ac:chgData name="Allyson Taylor" userId="50931623-f4f6-4f57-b91e-6ee8e9923c86" providerId="ADAL" clId="{A492DCDC-F7F7-4426-BE1D-EE40A24167A4}" dt="2022-03-16T13:25:27.146" v="54" actId="26606"/>
          <ac:picMkLst>
            <pc:docMk/>
            <pc:sldMk cId="969172880" sldId="260"/>
            <ac:picMk id="6" creationId="{EDE1D465-3750-4BF5-8187-6B60616B95C9}"/>
          </ac:picMkLst>
        </pc:picChg>
      </pc:sldChg>
      <pc:sldChg chg="addSp delSp modSp new mod ord">
        <pc:chgData name="Allyson Taylor" userId="50931623-f4f6-4f57-b91e-6ee8e9923c86" providerId="ADAL" clId="{A492DCDC-F7F7-4426-BE1D-EE40A24167A4}" dt="2022-03-16T14:49:11.463" v="558"/>
        <pc:sldMkLst>
          <pc:docMk/>
          <pc:sldMk cId="2200119454" sldId="261"/>
        </pc:sldMkLst>
        <pc:spChg chg="del">
          <ac:chgData name="Allyson Taylor" userId="50931623-f4f6-4f57-b91e-6ee8e9923c86" providerId="ADAL" clId="{A492DCDC-F7F7-4426-BE1D-EE40A24167A4}" dt="2022-03-16T13:30:02.919" v="227" actId="26606"/>
          <ac:spMkLst>
            <pc:docMk/>
            <pc:sldMk cId="2200119454" sldId="261"/>
            <ac:spMk id="2" creationId="{802277B8-4D78-49C8-9325-67C13DCAE2C1}"/>
          </ac:spMkLst>
        </pc:spChg>
        <pc:spChg chg="mod">
          <ac:chgData name="Allyson Taylor" userId="50931623-f4f6-4f57-b91e-6ee8e9923c86" providerId="ADAL" clId="{A492DCDC-F7F7-4426-BE1D-EE40A24167A4}" dt="2022-03-16T13:30:02.919" v="227" actId="26606"/>
          <ac:spMkLst>
            <pc:docMk/>
            <pc:sldMk cId="2200119454" sldId="261"/>
            <ac:spMk id="3" creationId="{1929EE7A-ED01-4C4B-ABE8-9FB0B817305B}"/>
          </ac:spMkLst>
        </pc:spChg>
        <pc:picChg chg="add mod">
          <ac:chgData name="Allyson Taylor" userId="50931623-f4f6-4f57-b91e-6ee8e9923c86" providerId="ADAL" clId="{A492DCDC-F7F7-4426-BE1D-EE40A24167A4}" dt="2022-03-16T13:30:11.291" v="230" actId="27614"/>
          <ac:picMkLst>
            <pc:docMk/>
            <pc:sldMk cId="2200119454" sldId="261"/>
            <ac:picMk id="4" creationId="{82FA8D4C-C16F-476C-BFE7-C485A39429B5}"/>
          </ac:picMkLst>
        </pc:picChg>
      </pc:sldChg>
      <pc:sldChg chg="addSp modSp new mod ord">
        <pc:chgData name="Allyson Taylor" userId="50931623-f4f6-4f57-b91e-6ee8e9923c86" providerId="ADAL" clId="{A492DCDC-F7F7-4426-BE1D-EE40A24167A4}" dt="2022-03-16T17:21:59.071" v="579" actId="20577"/>
        <pc:sldMkLst>
          <pc:docMk/>
          <pc:sldMk cId="3113228117" sldId="262"/>
        </pc:sldMkLst>
        <pc:spChg chg="add mod">
          <ac:chgData name="Allyson Taylor" userId="50931623-f4f6-4f57-b91e-6ee8e9923c86" providerId="ADAL" clId="{A492DCDC-F7F7-4426-BE1D-EE40A24167A4}" dt="2022-03-16T14:50:04.428" v="561" actId="20577"/>
          <ac:spMkLst>
            <pc:docMk/>
            <pc:sldMk cId="3113228117" sldId="262"/>
            <ac:spMk id="3" creationId="{153BF9AA-6697-4B29-B4BD-70DA71B02187}"/>
          </ac:spMkLst>
        </pc:spChg>
        <pc:spChg chg="add mod">
          <ac:chgData name="Allyson Taylor" userId="50931623-f4f6-4f57-b91e-6ee8e9923c86" providerId="ADAL" clId="{A492DCDC-F7F7-4426-BE1D-EE40A24167A4}" dt="2022-03-16T17:21:59.071" v="579" actId="20577"/>
          <ac:spMkLst>
            <pc:docMk/>
            <pc:sldMk cId="3113228117" sldId="262"/>
            <ac:spMk id="4" creationId="{17C75375-4241-4FC7-B7D6-D0AA697DCE9A}"/>
          </ac:spMkLst>
        </pc:spChg>
      </pc:sldChg>
      <pc:sldChg chg="addSp delSp modSp new mod modClrScheme chgLayout">
        <pc:chgData name="Allyson Taylor" userId="50931623-f4f6-4f57-b91e-6ee8e9923c86" providerId="ADAL" clId="{A492DCDC-F7F7-4426-BE1D-EE40A24167A4}" dt="2022-03-16T14:32:06.414" v="465" actId="478"/>
        <pc:sldMkLst>
          <pc:docMk/>
          <pc:sldMk cId="1066309589" sldId="263"/>
        </pc:sldMkLst>
        <pc:spChg chg="mod">
          <ac:chgData name="Allyson Taylor" userId="50931623-f4f6-4f57-b91e-6ee8e9923c86" providerId="ADAL" clId="{A492DCDC-F7F7-4426-BE1D-EE40A24167A4}" dt="2022-03-16T14:31:38.764" v="453" actId="26606"/>
          <ac:spMkLst>
            <pc:docMk/>
            <pc:sldMk cId="1066309589" sldId="263"/>
            <ac:spMk id="2" creationId="{73871975-B251-4CD4-8726-B3C678B1D24F}"/>
          </ac:spMkLst>
        </pc:spChg>
        <pc:spChg chg="mod">
          <ac:chgData name="Allyson Taylor" userId="50931623-f4f6-4f57-b91e-6ee8e9923c86" providerId="ADAL" clId="{A492DCDC-F7F7-4426-BE1D-EE40A24167A4}" dt="2022-03-16T14:31:38.764" v="453" actId="26606"/>
          <ac:spMkLst>
            <pc:docMk/>
            <pc:sldMk cId="1066309589" sldId="263"/>
            <ac:spMk id="3" creationId="{D0312C27-5076-4EE5-B09A-A9E82409E4EA}"/>
          </ac:spMkLst>
        </pc:spChg>
        <pc:spChg chg="add del mod">
          <ac:chgData name="Allyson Taylor" userId="50931623-f4f6-4f57-b91e-6ee8e9923c86" providerId="ADAL" clId="{A492DCDC-F7F7-4426-BE1D-EE40A24167A4}" dt="2022-03-16T14:32:06.414" v="465" actId="478"/>
          <ac:spMkLst>
            <pc:docMk/>
            <pc:sldMk cId="1066309589" sldId="263"/>
            <ac:spMk id="6" creationId="{8E905026-8A84-403B-8A04-CB320F8359CD}"/>
          </ac:spMkLst>
        </pc:spChg>
        <pc:picChg chg="add mod">
          <ac:chgData name="Allyson Taylor" userId="50931623-f4f6-4f57-b91e-6ee8e9923c86" providerId="ADAL" clId="{A492DCDC-F7F7-4426-BE1D-EE40A24167A4}" dt="2022-03-16T14:31:51.277" v="455" actId="1076"/>
          <ac:picMkLst>
            <pc:docMk/>
            <pc:sldMk cId="1066309589" sldId="263"/>
            <ac:picMk id="5" creationId="{C53A5FE7-083C-4960-85B5-A5592D66D236}"/>
          </ac:picMkLst>
        </pc:picChg>
      </pc:sldChg>
      <pc:sldChg chg="addSp modSp new mod">
        <pc:chgData name="Allyson Taylor" userId="50931623-f4f6-4f57-b91e-6ee8e9923c86" providerId="ADAL" clId="{A492DCDC-F7F7-4426-BE1D-EE40A24167A4}" dt="2022-03-16T14:23:54.598" v="373" actId="1076"/>
        <pc:sldMkLst>
          <pc:docMk/>
          <pc:sldMk cId="1679809824" sldId="264"/>
        </pc:sldMkLst>
        <pc:spChg chg="mod">
          <ac:chgData name="Allyson Taylor" userId="50931623-f4f6-4f57-b91e-6ee8e9923c86" providerId="ADAL" clId="{A492DCDC-F7F7-4426-BE1D-EE40A24167A4}" dt="2022-03-16T14:22:14.756" v="353" actId="20577"/>
          <ac:spMkLst>
            <pc:docMk/>
            <pc:sldMk cId="1679809824" sldId="264"/>
            <ac:spMk id="2" creationId="{51695B4B-C731-4744-9E93-CE37CE1553A0}"/>
          </ac:spMkLst>
        </pc:spChg>
        <pc:spChg chg="mod">
          <ac:chgData name="Allyson Taylor" userId="50931623-f4f6-4f57-b91e-6ee8e9923c86" providerId="ADAL" clId="{A492DCDC-F7F7-4426-BE1D-EE40A24167A4}" dt="2022-03-16T14:23:44.359" v="372" actId="255"/>
          <ac:spMkLst>
            <pc:docMk/>
            <pc:sldMk cId="1679809824" sldId="264"/>
            <ac:spMk id="3" creationId="{617A38B7-A27F-4B40-AC23-106324439CBC}"/>
          </ac:spMkLst>
        </pc:spChg>
        <pc:picChg chg="add mod">
          <ac:chgData name="Allyson Taylor" userId="50931623-f4f6-4f57-b91e-6ee8e9923c86" providerId="ADAL" clId="{A492DCDC-F7F7-4426-BE1D-EE40A24167A4}" dt="2022-03-16T14:23:54.598" v="373" actId="1076"/>
          <ac:picMkLst>
            <pc:docMk/>
            <pc:sldMk cId="1679809824" sldId="264"/>
            <ac:picMk id="4" creationId="{59BF0F9C-AE45-4ED2-AA77-E5842B280C3A}"/>
          </ac:picMkLst>
        </pc:picChg>
      </pc:sldChg>
      <pc:sldChg chg="add ord">
        <pc:chgData name="Allyson Taylor" userId="50931623-f4f6-4f57-b91e-6ee8e9923c86" providerId="ADAL" clId="{A492DCDC-F7F7-4426-BE1D-EE40A24167A4}" dt="2022-03-16T14:24:10.586" v="376"/>
        <pc:sldMkLst>
          <pc:docMk/>
          <pc:sldMk cId="2319330529" sldId="265"/>
        </pc:sldMkLst>
      </pc:sldChg>
    </pc:docChg>
  </pc:docChgLst>
  <pc:docChgLst>
    <pc:chgData name="Robin Sharples" userId="ecd8b56c-b070-4d21-9ac2-74be95d72085" providerId="ADAL" clId="{F7EC2D8F-6327-479B-94EE-17252FB700A9}"/>
    <pc:docChg chg="undo custSel modSld modMainMaster modShowInfo">
      <pc:chgData name="Robin Sharples" userId="ecd8b56c-b070-4d21-9ac2-74be95d72085" providerId="ADAL" clId="{F7EC2D8F-6327-479B-94EE-17252FB700A9}" dt="2022-04-06T09:48:27.025" v="352" actId="1076"/>
      <pc:docMkLst>
        <pc:docMk/>
      </pc:docMkLst>
      <pc:sldChg chg="modSp mod modNotesTx">
        <pc:chgData name="Robin Sharples" userId="ecd8b56c-b070-4d21-9ac2-74be95d72085" providerId="ADAL" clId="{F7EC2D8F-6327-479B-94EE-17252FB700A9}" dt="2022-04-06T07:14:48.236" v="300" actId="20577"/>
        <pc:sldMkLst>
          <pc:docMk/>
          <pc:sldMk cId="2423266008" sldId="258"/>
        </pc:sldMkLst>
        <pc:spChg chg="mod">
          <ac:chgData name="Robin Sharples" userId="ecd8b56c-b070-4d21-9ac2-74be95d72085" providerId="ADAL" clId="{F7EC2D8F-6327-479B-94EE-17252FB700A9}" dt="2022-04-04T08:20:47.731" v="58" actId="20577"/>
          <ac:spMkLst>
            <pc:docMk/>
            <pc:sldMk cId="2423266008" sldId="258"/>
            <ac:spMk id="3" creationId="{B67CB062-3178-4012-A844-859FC7D519B7}"/>
          </ac:spMkLst>
        </pc:spChg>
      </pc:sldChg>
      <pc:sldChg chg="modSp mod">
        <pc:chgData name="Robin Sharples" userId="ecd8b56c-b070-4d21-9ac2-74be95d72085" providerId="ADAL" clId="{F7EC2D8F-6327-479B-94EE-17252FB700A9}" dt="2022-04-06T07:17:46.229" v="338" actId="20577"/>
        <pc:sldMkLst>
          <pc:docMk/>
          <pc:sldMk cId="969172880" sldId="260"/>
        </pc:sldMkLst>
        <pc:spChg chg="mod">
          <ac:chgData name="Robin Sharples" userId="ecd8b56c-b070-4d21-9ac2-74be95d72085" providerId="ADAL" clId="{F7EC2D8F-6327-479B-94EE-17252FB700A9}" dt="2022-04-04T08:17:55.144" v="24" actId="1036"/>
          <ac:spMkLst>
            <pc:docMk/>
            <pc:sldMk cId="969172880" sldId="260"/>
            <ac:spMk id="11" creationId="{4BE35BDC-6E34-2656-D7B7-B5BC67BB0BDE}"/>
          </ac:spMkLst>
        </pc:spChg>
        <pc:spChg chg="mod">
          <ac:chgData name="Robin Sharples" userId="ecd8b56c-b070-4d21-9ac2-74be95d72085" providerId="ADAL" clId="{F7EC2D8F-6327-479B-94EE-17252FB700A9}" dt="2022-04-06T07:17:46.229" v="338" actId="20577"/>
          <ac:spMkLst>
            <pc:docMk/>
            <pc:sldMk cId="969172880" sldId="260"/>
            <ac:spMk id="13" creationId="{AC9609B1-6691-8061-509B-DB7DA746A20C}"/>
          </ac:spMkLst>
        </pc:spChg>
      </pc:sldChg>
      <pc:sldChg chg="modSp mod">
        <pc:chgData name="Robin Sharples" userId="ecd8b56c-b070-4d21-9ac2-74be95d72085" providerId="ADAL" clId="{F7EC2D8F-6327-479B-94EE-17252FB700A9}" dt="2022-04-06T07:18:56.424" v="351" actId="113"/>
        <pc:sldMkLst>
          <pc:docMk/>
          <pc:sldMk cId="2200119454" sldId="261"/>
        </pc:sldMkLst>
        <pc:spChg chg="mod">
          <ac:chgData name="Robin Sharples" userId="ecd8b56c-b070-4d21-9ac2-74be95d72085" providerId="ADAL" clId="{F7EC2D8F-6327-479B-94EE-17252FB700A9}" dt="2022-04-06T07:18:56.424" v="351" actId="113"/>
          <ac:spMkLst>
            <pc:docMk/>
            <pc:sldMk cId="2200119454" sldId="261"/>
            <ac:spMk id="3" creationId="{1929EE7A-ED01-4C4B-ABE8-9FB0B817305B}"/>
          </ac:spMkLst>
        </pc:spChg>
      </pc:sldChg>
      <pc:sldChg chg="modSp mod">
        <pc:chgData name="Robin Sharples" userId="ecd8b56c-b070-4d21-9ac2-74be95d72085" providerId="ADAL" clId="{F7EC2D8F-6327-479B-94EE-17252FB700A9}" dt="2022-04-04T08:20:25.447" v="56" actId="1038"/>
        <pc:sldMkLst>
          <pc:docMk/>
          <pc:sldMk cId="3113228117" sldId="262"/>
        </pc:sldMkLst>
        <pc:spChg chg="mod">
          <ac:chgData name="Robin Sharples" userId="ecd8b56c-b070-4d21-9ac2-74be95d72085" providerId="ADAL" clId="{F7EC2D8F-6327-479B-94EE-17252FB700A9}" dt="2022-04-04T08:20:25.447" v="56" actId="1038"/>
          <ac:spMkLst>
            <pc:docMk/>
            <pc:sldMk cId="3113228117" sldId="262"/>
            <ac:spMk id="4" creationId="{17C75375-4241-4FC7-B7D6-D0AA697DCE9A}"/>
          </ac:spMkLst>
        </pc:spChg>
      </pc:sldChg>
      <pc:sldChg chg="modSp mod">
        <pc:chgData name="Robin Sharples" userId="ecd8b56c-b070-4d21-9ac2-74be95d72085" providerId="ADAL" clId="{F7EC2D8F-6327-479B-94EE-17252FB700A9}" dt="2022-04-06T07:18:15.199" v="344" actId="27636"/>
        <pc:sldMkLst>
          <pc:docMk/>
          <pc:sldMk cId="1066309589" sldId="263"/>
        </pc:sldMkLst>
        <pc:spChg chg="mod">
          <ac:chgData name="Robin Sharples" userId="ecd8b56c-b070-4d21-9ac2-74be95d72085" providerId="ADAL" clId="{F7EC2D8F-6327-479B-94EE-17252FB700A9}" dt="2022-04-06T07:18:15.199" v="344" actId="27636"/>
          <ac:spMkLst>
            <pc:docMk/>
            <pc:sldMk cId="1066309589" sldId="263"/>
            <ac:spMk id="3" creationId="{D0312C27-5076-4EE5-B09A-A9E82409E4EA}"/>
          </ac:spMkLst>
        </pc:spChg>
      </pc:sldChg>
      <pc:sldChg chg="modSp mod">
        <pc:chgData name="Robin Sharples" userId="ecd8b56c-b070-4d21-9ac2-74be95d72085" providerId="ADAL" clId="{F7EC2D8F-6327-479B-94EE-17252FB700A9}" dt="2022-04-06T07:17:27.217" v="331" actId="167"/>
        <pc:sldMkLst>
          <pc:docMk/>
          <pc:sldMk cId="1679809824" sldId="264"/>
        </pc:sldMkLst>
        <pc:spChg chg="mod">
          <ac:chgData name="Robin Sharples" userId="ecd8b56c-b070-4d21-9ac2-74be95d72085" providerId="ADAL" clId="{F7EC2D8F-6327-479B-94EE-17252FB700A9}" dt="2022-04-06T07:17:08.554" v="327" actId="1036"/>
          <ac:spMkLst>
            <pc:docMk/>
            <pc:sldMk cId="1679809824" sldId="264"/>
            <ac:spMk id="3" creationId="{617A38B7-A27F-4B40-AC23-106324439CBC}"/>
          </ac:spMkLst>
        </pc:spChg>
        <pc:picChg chg="mod ord">
          <ac:chgData name="Robin Sharples" userId="ecd8b56c-b070-4d21-9ac2-74be95d72085" providerId="ADAL" clId="{F7EC2D8F-6327-479B-94EE-17252FB700A9}" dt="2022-04-06T07:17:27.217" v="331" actId="167"/>
          <ac:picMkLst>
            <pc:docMk/>
            <pc:sldMk cId="1679809824" sldId="264"/>
            <ac:picMk id="4" creationId="{59BF0F9C-AE45-4ED2-AA77-E5842B280C3A}"/>
          </ac:picMkLst>
        </pc:picChg>
      </pc:sldChg>
      <pc:sldChg chg="modSp mod">
        <pc:chgData name="Robin Sharples" userId="ecd8b56c-b070-4d21-9ac2-74be95d72085" providerId="ADAL" clId="{F7EC2D8F-6327-479B-94EE-17252FB700A9}" dt="2022-04-04T08:18:57.808" v="36" actId="20577"/>
        <pc:sldMkLst>
          <pc:docMk/>
          <pc:sldMk cId="2319330529" sldId="265"/>
        </pc:sldMkLst>
        <pc:spChg chg="mod">
          <ac:chgData name="Robin Sharples" userId="ecd8b56c-b070-4d21-9ac2-74be95d72085" providerId="ADAL" clId="{F7EC2D8F-6327-479B-94EE-17252FB700A9}" dt="2022-04-04T08:18:57.808" v="36" actId="20577"/>
          <ac:spMkLst>
            <pc:docMk/>
            <pc:sldMk cId="2319330529" sldId="265"/>
            <ac:spMk id="3" creationId="{1929EE7A-ED01-4C4B-ABE8-9FB0B817305B}"/>
          </ac:spMkLst>
        </pc:spChg>
      </pc:sldChg>
      <pc:sldMasterChg chg="modSp mod">
        <pc:chgData name="Robin Sharples" userId="ecd8b56c-b070-4d21-9ac2-74be95d72085" providerId="ADAL" clId="{F7EC2D8F-6327-479B-94EE-17252FB700A9}" dt="2022-04-06T09:48:27.025" v="352" actId="1076"/>
        <pc:sldMasterMkLst>
          <pc:docMk/>
          <pc:sldMasterMk cId="1285797219" sldId="2147483660"/>
        </pc:sldMasterMkLst>
        <pc:picChg chg="mod">
          <ac:chgData name="Robin Sharples" userId="ecd8b56c-b070-4d21-9ac2-74be95d72085" providerId="ADAL" clId="{F7EC2D8F-6327-479B-94EE-17252FB700A9}" dt="2022-04-06T09:48:27.025" v="352" actId="1076"/>
          <ac:picMkLst>
            <pc:docMk/>
            <pc:sldMasterMk cId="1285797219" sldId="2147483660"/>
            <ac:picMk id="9" creationId="{05E69E68-56E0-F14C-80E6-E171DC9A4E3E}"/>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FD526-E94D-4F10-819A-A895936BFEFF}" type="datetimeFigureOut">
              <a:rPr lang="en-GB" smtClean="0"/>
              <a:t>06/04/2022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51B8B-A34A-4F74-B950-B91E62F1EB02}" type="slidenum">
              <a:rPr lang="en-GB" smtClean="0"/>
              <a:t>‹#›</a:t>
            </a:fld>
            <a:endParaRPr lang="en-GB"/>
          </a:p>
        </p:txBody>
      </p:sp>
    </p:spTree>
    <p:extLst>
      <p:ext uri="{BB962C8B-B14F-4D97-AF65-F5344CB8AC3E}">
        <p14:creationId xmlns:p14="http://schemas.microsoft.com/office/powerpoint/2010/main" val="234305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those present to join with the words of greeting. You may wish to do this as a call and response with the worship facilitator saying the first part.</a:t>
            </a:r>
          </a:p>
          <a:p>
            <a:r>
              <a:rPr lang="en-GB" dirty="0"/>
              <a:t>It is repeated as a sending/blessing at the end of each PPT.</a:t>
            </a:r>
          </a:p>
        </p:txBody>
      </p:sp>
      <p:sp>
        <p:nvSpPr>
          <p:cNvPr id="4" name="Slide Number Placeholder 3"/>
          <p:cNvSpPr>
            <a:spLocks noGrp="1"/>
          </p:cNvSpPr>
          <p:nvPr>
            <p:ph type="sldNum" sz="quarter" idx="5"/>
          </p:nvPr>
        </p:nvSpPr>
        <p:spPr/>
        <p:txBody>
          <a:bodyPr/>
          <a:lstStyle/>
          <a:p>
            <a:fld id="{78651B8B-A34A-4F74-B950-B91E62F1EB02}" type="slidenum">
              <a:rPr lang="en-GB" smtClean="0"/>
              <a:t>1</a:t>
            </a:fld>
            <a:endParaRPr lang="en-GB"/>
          </a:p>
        </p:txBody>
      </p:sp>
    </p:spTree>
    <p:extLst>
      <p:ext uri="{BB962C8B-B14F-4D97-AF65-F5344CB8AC3E}">
        <p14:creationId xmlns:p14="http://schemas.microsoft.com/office/powerpoint/2010/main" val="162440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the wings will be a give away, but it is an artist’s impression of an angel. Pupils will be familiar with angels at the Nativity but may be less familiar with their role in other places in the Bible. There is potential to go deeper into this. (See </a:t>
            </a:r>
          </a:p>
          <a:p>
            <a:r>
              <a:rPr lang="en-GB" dirty="0"/>
              <a:t>You may wish to share that all Biblical angels are male! Gabriel and Michael (other angels such as Uriah and Raphael are from other texts such as the story of Tobias (from the  apocryphal book of Tobit))</a:t>
            </a:r>
          </a:p>
          <a:p>
            <a:endParaRPr lang="en-GB" dirty="0"/>
          </a:p>
        </p:txBody>
      </p:sp>
      <p:sp>
        <p:nvSpPr>
          <p:cNvPr id="4" name="Slide Number Placeholder 3"/>
          <p:cNvSpPr>
            <a:spLocks noGrp="1"/>
          </p:cNvSpPr>
          <p:nvPr>
            <p:ph type="sldNum" sz="quarter" idx="5"/>
          </p:nvPr>
        </p:nvSpPr>
        <p:spPr/>
        <p:txBody>
          <a:bodyPr/>
          <a:lstStyle/>
          <a:p>
            <a:fld id="{78651B8B-A34A-4F74-B950-B91E62F1EB02}" type="slidenum">
              <a:rPr lang="en-GB" smtClean="0"/>
              <a:t>2</a:t>
            </a:fld>
            <a:endParaRPr lang="en-GB"/>
          </a:p>
        </p:txBody>
      </p:sp>
    </p:spTree>
    <p:extLst>
      <p:ext uri="{BB962C8B-B14F-4D97-AF65-F5344CB8AC3E}">
        <p14:creationId xmlns:p14="http://schemas.microsoft.com/office/powerpoint/2010/main" val="20273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the image. It is an authentic tomb from the Middle East/ Holy Land. The stone would be rolled over the opening to prevent robbers stealing grave goods, such as expensive cloths and gifts.</a:t>
            </a:r>
          </a:p>
        </p:txBody>
      </p:sp>
      <p:sp>
        <p:nvSpPr>
          <p:cNvPr id="4" name="Slide Number Placeholder 3"/>
          <p:cNvSpPr>
            <a:spLocks noGrp="1"/>
          </p:cNvSpPr>
          <p:nvPr>
            <p:ph type="sldNum" sz="quarter" idx="5"/>
          </p:nvPr>
        </p:nvSpPr>
        <p:spPr/>
        <p:txBody>
          <a:bodyPr/>
          <a:lstStyle/>
          <a:p>
            <a:fld id="{78651B8B-A34A-4F74-B950-B91E62F1EB02}" type="slidenum">
              <a:rPr lang="en-GB" smtClean="0"/>
              <a:t>3</a:t>
            </a:fld>
            <a:endParaRPr lang="en-GB"/>
          </a:p>
        </p:txBody>
      </p:sp>
    </p:spTree>
    <p:extLst>
      <p:ext uri="{BB962C8B-B14F-4D97-AF65-F5344CB8AC3E}">
        <p14:creationId xmlns:p14="http://schemas.microsoft.com/office/powerpoint/2010/main" val="155644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aloud, encouraging stillness. If possible invite an other voice to read, possibly an older pupil or other adult present. Unpick unfamiliar language as required. NRSV is a straightforward Bible in terms of language.</a:t>
            </a:r>
          </a:p>
        </p:txBody>
      </p:sp>
      <p:sp>
        <p:nvSpPr>
          <p:cNvPr id="4" name="Slide Number Placeholder 3"/>
          <p:cNvSpPr>
            <a:spLocks noGrp="1"/>
          </p:cNvSpPr>
          <p:nvPr>
            <p:ph type="sldNum" sz="quarter" idx="5"/>
          </p:nvPr>
        </p:nvSpPr>
        <p:spPr/>
        <p:txBody>
          <a:bodyPr/>
          <a:lstStyle/>
          <a:p>
            <a:fld id="{78651B8B-A34A-4F74-B950-B91E62F1EB02}" type="slidenum">
              <a:rPr lang="en-GB" smtClean="0"/>
              <a:t>4</a:t>
            </a:fld>
            <a:endParaRPr lang="en-GB"/>
          </a:p>
        </p:txBody>
      </p:sp>
    </p:spTree>
    <p:extLst>
      <p:ext uri="{BB962C8B-B14F-4D97-AF65-F5344CB8AC3E}">
        <p14:creationId xmlns:p14="http://schemas.microsoft.com/office/powerpoint/2010/main" val="84783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PPT has questions to think about and an ‘I wonder’ thought. Elicit responses and be prepared to contribute with your own ideas to stimulate thinking.</a:t>
            </a:r>
          </a:p>
          <a:p>
            <a:r>
              <a:rPr lang="en-GB" dirty="0"/>
              <a:t>Guards to </a:t>
            </a:r>
            <a:r>
              <a:rPr lang="en-GB" dirty="0" err="1"/>
              <a:t>sto</a:t>
            </a:r>
            <a:r>
              <a:rPr lang="en-GB" dirty="0"/>
              <a:t>- robbers and protect the body, As he said, meaning this was expected. Afraid because they were worried about the grave being robbed or being arrested as sympathisers with Jesus. Happy because what he said would happen appears to have been the case. </a:t>
            </a:r>
          </a:p>
          <a:p>
            <a:r>
              <a:rPr lang="en-GB" dirty="0"/>
              <a:t>Let’s wonder – open question.</a:t>
            </a:r>
          </a:p>
        </p:txBody>
      </p:sp>
      <p:sp>
        <p:nvSpPr>
          <p:cNvPr id="4" name="Slide Number Placeholder 3"/>
          <p:cNvSpPr>
            <a:spLocks noGrp="1"/>
          </p:cNvSpPr>
          <p:nvPr>
            <p:ph type="sldNum" sz="quarter" idx="5"/>
          </p:nvPr>
        </p:nvSpPr>
        <p:spPr/>
        <p:txBody>
          <a:bodyPr/>
          <a:lstStyle/>
          <a:p>
            <a:fld id="{78651B8B-A34A-4F74-B950-B91E62F1EB02}" type="slidenum">
              <a:rPr lang="en-GB" smtClean="0"/>
              <a:t>5</a:t>
            </a:fld>
            <a:endParaRPr lang="en-GB"/>
          </a:p>
        </p:txBody>
      </p:sp>
    </p:spTree>
    <p:extLst>
      <p:ext uri="{BB962C8B-B14F-4D97-AF65-F5344CB8AC3E}">
        <p14:creationId xmlns:p14="http://schemas.microsoft.com/office/powerpoint/2010/main" val="408983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photo shows someone taking a giant leap. They were frightened and excited and happy all at the same time. This is how the women felt according to Scripture. </a:t>
            </a:r>
          </a:p>
        </p:txBody>
      </p:sp>
      <p:sp>
        <p:nvSpPr>
          <p:cNvPr id="4" name="Slide Number Placeholder 3"/>
          <p:cNvSpPr>
            <a:spLocks noGrp="1"/>
          </p:cNvSpPr>
          <p:nvPr>
            <p:ph type="sldNum" sz="quarter" idx="5"/>
          </p:nvPr>
        </p:nvSpPr>
        <p:spPr/>
        <p:txBody>
          <a:bodyPr/>
          <a:lstStyle/>
          <a:p>
            <a:fld id="{78651B8B-A34A-4F74-B950-B91E62F1EB02}" type="slidenum">
              <a:rPr lang="en-GB" smtClean="0"/>
              <a:t>6</a:t>
            </a:fld>
            <a:endParaRPr lang="en-GB"/>
          </a:p>
        </p:txBody>
      </p:sp>
    </p:spTree>
    <p:extLst>
      <p:ext uri="{BB962C8B-B14F-4D97-AF65-F5344CB8AC3E}">
        <p14:creationId xmlns:p14="http://schemas.microsoft.com/office/powerpoint/2010/main" val="6833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those present to say the words or listen and reflect as they choose. </a:t>
            </a:r>
          </a:p>
        </p:txBody>
      </p:sp>
      <p:sp>
        <p:nvSpPr>
          <p:cNvPr id="4" name="Slide Number Placeholder 3"/>
          <p:cNvSpPr>
            <a:spLocks noGrp="1"/>
          </p:cNvSpPr>
          <p:nvPr>
            <p:ph type="sldNum" sz="quarter" idx="5"/>
          </p:nvPr>
        </p:nvSpPr>
        <p:spPr/>
        <p:txBody>
          <a:bodyPr/>
          <a:lstStyle/>
          <a:p>
            <a:fld id="{78651B8B-A34A-4F74-B950-B91E62F1EB02}" type="slidenum">
              <a:rPr lang="en-GB" smtClean="0"/>
              <a:t>7</a:t>
            </a:fld>
            <a:endParaRPr lang="en-GB"/>
          </a:p>
        </p:txBody>
      </p:sp>
    </p:spTree>
    <p:extLst>
      <p:ext uri="{BB962C8B-B14F-4D97-AF65-F5344CB8AC3E}">
        <p14:creationId xmlns:p14="http://schemas.microsoft.com/office/powerpoint/2010/main" val="284197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sending/blessing which can be call and response.</a:t>
            </a:r>
          </a:p>
        </p:txBody>
      </p:sp>
      <p:sp>
        <p:nvSpPr>
          <p:cNvPr id="4" name="Slide Number Placeholder 3"/>
          <p:cNvSpPr>
            <a:spLocks noGrp="1"/>
          </p:cNvSpPr>
          <p:nvPr>
            <p:ph type="sldNum" sz="quarter" idx="5"/>
          </p:nvPr>
        </p:nvSpPr>
        <p:spPr/>
        <p:txBody>
          <a:bodyPr/>
          <a:lstStyle/>
          <a:p>
            <a:fld id="{78651B8B-A34A-4F74-B950-B91E62F1EB02}" type="slidenum">
              <a:rPr lang="en-GB" smtClean="0"/>
              <a:t>8</a:t>
            </a:fld>
            <a:endParaRPr lang="en-GB"/>
          </a:p>
        </p:txBody>
      </p:sp>
    </p:spTree>
    <p:extLst>
      <p:ext uri="{BB962C8B-B14F-4D97-AF65-F5344CB8AC3E}">
        <p14:creationId xmlns:p14="http://schemas.microsoft.com/office/powerpoint/2010/main" val="63502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69268" y="1046988"/>
            <a:ext cx="7315200" cy="51206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249091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9A30-3B29-487F-8A7F-72F2B1C2A6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4A3C14-EC7B-4F55-90F6-74E4EDCBE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0CFF4E-FE23-4951-A265-E3D972FB20C5}"/>
              </a:ext>
            </a:extLst>
          </p:cNvPr>
          <p:cNvSpPr>
            <a:spLocks noGrp="1"/>
          </p:cNvSpPr>
          <p:nvPr>
            <p:ph type="dt" sz="half" idx="10"/>
          </p:nvPr>
        </p:nvSpPr>
        <p:spPr/>
        <p:txBody>
          <a:bodyPr/>
          <a:lstStyle/>
          <a:p>
            <a:fld id="{7A72A15F-1463-4FBB-884A-6F71494B5BF1}" type="datetimeFigureOut">
              <a:rPr lang="en-GB" smtClean="0"/>
              <a:t>06/04/2022</a:t>
            </a:fld>
            <a:endParaRPr lang="en-GB"/>
          </a:p>
        </p:txBody>
      </p:sp>
      <p:sp>
        <p:nvSpPr>
          <p:cNvPr id="5" name="Footer Placeholder 4">
            <a:extLst>
              <a:ext uri="{FF2B5EF4-FFF2-40B4-BE49-F238E27FC236}">
                <a16:creationId xmlns:a16="http://schemas.microsoft.com/office/drawing/2014/main" id="{7431C7F8-F699-4BE5-B14D-7442CBA526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B4FF2-B1A0-49BC-9A99-E8CC77D9DA36}"/>
              </a:ext>
            </a:extLst>
          </p:cNvPr>
          <p:cNvSpPr>
            <a:spLocks noGrp="1"/>
          </p:cNvSpPr>
          <p:nvPr>
            <p:ph type="sldNum" sz="quarter" idx="12"/>
          </p:nvPr>
        </p:nvSpPr>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425713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8675" y="1032637"/>
            <a:ext cx="7315200" cy="3255264"/>
          </a:xfrm>
        </p:spPr>
        <p:txBody>
          <a:bodyPr anchor="t" anchorCtr="0">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36963" y="4672584"/>
            <a:ext cx="7315200" cy="914400"/>
          </a:xfrm>
          <a:prstGeom prst="rect">
            <a:avLst/>
          </a:prstGeom>
        </p:spPr>
        <p:txBody>
          <a:bodyPr lIns="0" tIns="0" rIns="0" bIns="0"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361627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1037492"/>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1037492"/>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6568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60756"/>
            <a:ext cx="3474720" cy="807720"/>
          </a:xfrm>
          <a:prstGeom prst="rect">
            <a:avLst/>
          </a:prstGeom>
        </p:spPr>
        <p:txBody>
          <a:bodyPr anchor="t" anchorCtr="0">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68106"/>
            <a:ext cx="3474720" cy="402336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60756"/>
            <a:ext cx="3474720" cy="813171"/>
          </a:xfrm>
          <a:prstGeom prst="rect">
            <a:avLst/>
          </a:prstGeom>
        </p:spPr>
        <p:txBody>
          <a:bodyPr anchor="t" anchorCtr="0">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68106"/>
            <a:ext cx="3474720" cy="402336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194842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157873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163519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t" anchorCtr="0">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1053431"/>
            <a:ext cx="731520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613751"/>
            <a:ext cx="2834640" cy="2321990"/>
          </a:xfrm>
          <a:prstGeom prst="rect">
            <a:avLst/>
          </a:prstGeom>
        </p:spPr>
        <p:txBody>
          <a:bodyPr lIns="0" tIns="0" rIns="0" bIns="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180574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28630" y="1025398"/>
            <a:ext cx="7291881" cy="5330952"/>
          </a:xfrm>
          <a:prstGeom prst="rect">
            <a:avLst/>
          </a:prstGeo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
        <p:nvSpPr>
          <p:cNvPr id="11" name="Title 1">
            <a:extLst>
              <a:ext uri="{FF2B5EF4-FFF2-40B4-BE49-F238E27FC236}">
                <a16:creationId xmlns:a16="http://schemas.microsoft.com/office/drawing/2014/main" id="{5F35B31E-000E-5848-8CA8-FCAA38B7C457}"/>
              </a:ext>
            </a:extLst>
          </p:cNvPr>
          <p:cNvSpPr>
            <a:spLocks noGrp="1"/>
          </p:cNvSpPr>
          <p:nvPr>
            <p:ph type="title"/>
          </p:nvPr>
        </p:nvSpPr>
        <p:spPr>
          <a:xfrm>
            <a:off x="256032" y="1143000"/>
            <a:ext cx="2834640" cy="2377440"/>
          </a:xfrm>
        </p:spPr>
        <p:txBody>
          <a:bodyPr anchor="t" anchorCtr="0">
            <a:normAutofit/>
          </a:bodyPr>
          <a:lstStyle>
            <a:lvl1pPr>
              <a:defRPr sz="3200" b="0" baseline="0"/>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164CBC4B-0652-8C4B-858D-EF680D3CDA3F}"/>
              </a:ext>
            </a:extLst>
          </p:cNvPr>
          <p:cNvSpPr>
            <a:spLocks noGrp="1"/>
          </p:cNvSpPr>
          <p:nvPr>
            <p:ph type="body" sz="half" idx="2"/>
          </p:nvPr>
        </p:nvSpPr>
        <p:spPr>
          <a:xfrm>
            <a:off x="256032" y="3613751"/>
            <a:ext cx="2834640" cy="2321990"/>
          </a:xfrm>
          <a:prstGeom prst="rect">
            <a:avLst/>
          </a:prstGeom>
        </p:spPr>
        <p:txBody>
          <a:bodyPr lIns="0" tIns="0" rIns="0" bIns="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5523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87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025398"/>
            <a:ext cx="3443590" cy="5832602"/>
          </a:xfrm>
          <a:prstGeom prst="rect">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390283"/>
            <a:ext cx="2947482" cy="4601183"/>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8" name="Rectangle 37"/>
          <p:cNvSpPr/>
          <p:nvPr/>
        </p:nvSpPr>
        <p:spPr>
          <a:xfrm>
            <a:off x="11296357" y="1025397"/>
            <a:ext cx="903555" cy="58326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1037922"/>
            <a:ext cx="7315200" cy="512064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84898" y="6356350"/>
            <a:ext cx="1530927" cy="365125"/>
          </a:xfrm>
          <a:prstGeom prst="rect">
            <a:avLst/>
          </a:prstGeom>
        </p:spPr>
        <p:txBody>
          <a:bodyPr vert="horz" lIns="91440" tIns="45720" rIns="91440" bIns="45720" rtlCol="0" anchor="ctr"/>
          <a:lstStyle>
            <a:lvl1pPr algn="r">
              <a:defRPr sz="1200" b="0" i="0" baseline="0">
                <a:solidFill>
                  <a:srgbClr val="0092C8"/>
                </a:solidFill>
                <a:latin typeface="Cooper Hewitt Book" pitchFamily="2" charset="77"/>
              </a:defRPr>
            </a:lvl1pPr>
          </a:lstStyle>
          <a:p>
            <a:fld id="{BB3B8FD9-E19A-42BF-B09A-2B90234D94CB}" type="slidenum">
              <a:rPr lang="en-GB" smtClean="0"/>
              <a:t>‹#›</a:t>
            </a:fld>
            <a:endParaRPr lang="en-GB"/>
          </a:p>
        </p:txBody>
      </p:sp>
      <p:sp>
        <p:nvSpPr>
          <p:cNvPr id="13" name="TextBox 12">
            <a:extLst>
              <a:ext uri="{FF2B5EF4-FFF2-40B4-BE49-F238E27FC236}">
                <a16:creationId xmlns:a16="http://schemas.microsoft.com/office/drawing/2014/main" id="{860F4147-B541-9346-8804-C5862DFC8C3A}"/>
              </a:ext>
            </a:extLst>
          </p:cNvPr>
          <p:cNvSpPr txBox="1"/>
          <p:nvPr/>
        </p:nvSpPr>
        <p:spPr>
          <a:xfrm>
            <a:off x="3838789" y="6431190"/>
            <a:ext cx="6350910" cy="215444"/>
          </a:xfrm>
          <a:prstGeom prst="rect">
            <a:avLst/>
          </a:prstGeom>
          <a:noFill/>
        </p:spPr>
        <p:txBody>
          <a:bodyPr wrap="square" lIns="0" tIns="0" rIns="0" bIns="0" rtlCol="0">
            <a:spAutoFit/>
          </a:bodyPr>
          <a:lstStyle/>
          <a:p>
            <a:r>
              <a:rPr lang="en-GB" sz="1400" b="0" i="0" u="none" strike="noStrike" kern="1200" baseline="0" dirty="0">
                <a:solidFill>
                  <a:schemeClr val="bg1">
                    <a:lumMod val="65000"/>
                  </a:schemeClr>
                </a:solidFill>
                <a:effectLst/>
                <a:latin typeface="Calibri" panose="020F0502020204030204" pitchFamily="34" charset="0"/>
                <a:ea typeface="+mn-ea"/>
                <a:cs typeface="+mn-cs"/>
              </a:rPr>
              <a:t>Serving our communities in a Christ-like way where education enables all to flourish</a:t>
            </a:r>
            <a:endParaRPr lang="en-US" sz="1400" b="0" i="0" baseline="0" dirty="0">
              <a:solidFill>
                <a:schemeClr val="bg1">
                  <a:lumMod val="65000"/>
                </a:schemeClr>
              </a:solidFill>
              <a:latin typeface="Calibri" panose="020F0502020204030204" pitchFamily="34" charset="0"/>
            </a:endParaRPr>
          </a:p>
        </p:txBody>
      </p:sp>
      <p:pic>
        <p:nvPicPr>
          <p:cNvPr id="9" name="Picture 8">
            <a:extLst>
              <a:ext uri="{FF2B5EF4-FFF2-40B4-BE49-F238E27FC236}">
                <a16:creationId xmlns:a16="http://schemas.microsoft.com/office/drawing/2014/main" id="{05E69E68-56E0-F14C-80E6-E171DC9A4E3E}"/>
              </a:ext>
            </a:extLst>
          </p:cNvPr>
          <p:cNvPicPr>
            <a:picLocks noChangeAspect="1"/>
          </p:cNvPicPr>
          <p:nvPr/>
        </p:nvPicPr>
        <p:blipFill>
          <a:blip r:embed="rId12"/>
          <a:stretch>
            <a:fillRect/>
          </a:stretch>
        </p:blipFill>
        <p:spPr>
          <a:xfrm>
            <a:off x="252918" y="192021"/>
            <a:ext cx="4438352" cy="618855"/>
          </a:xfrm>
          <a:prstGeom prst="rect">
            <a:avLst/>
          </a:prstGeom>
        </p:spPr>
      </p:pic>
    </p:spTree>
    <p:extLst>
      <p:ext uri="{BB962C8B-B14F-4D97-AF65-F5344CB8AC3E}">
        <p14:creationId xmlns:p14="http://schemas.microsoft.com/office/powerpoint/2010/main" val="1285797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3600" b="1" i="0" kern="1200" spc="-60" baseline="0">
          <a:solidFill>
            <a:srgbClr val="FFFFFF"/>
          </a:solidFill>
          <a:latin typeface="Calibri" panose="020F050202020403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1" i="0" kern="1200" baseline="0">
          <a:solidFill>
            <a:schemeClr val="tx1">
              <a:lumMod val="65000"/>
              <a:lumOff val="35000"/>
            </a:schemeClr>
          </a:solidFill>
          <a:latin typeface="Calibri" panose="020F050202020403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baseline="0">
          <a:solidFill>
            <a:schemeClr val="tx1">
              <a:lumMod val="65000"/>
              <a:lumOff val="35000"/>
            </a:schemeClr>
          </a:solidFill>
          <a:latin typeface="Calibri" panose="020F050202020403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baseline="0">
          <a:solidFill>
            <a:schemeClr val="tx1">
              <a:lumMod val="65000"/>
              <a:lumOff val="35000"/>
            </a:schemeClr>
          </a:solidFill>
          <a:latin typeface="Calibri" panose="020F050202020403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baseline="0">
          <a:solidFill>
            <a:schemeClr val="tx1">
              <a:lumMod val="65000"/>
              <a:lumOff val="35000"/>
            </a:schemeClr>
          </a:solidFill>
          <a:latin typeface="Calibri" panose="020F050202020403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baseline="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victawr.deviantart.com/art/Underwater-scene-6433617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EE7A-ED01-4C4B-ABE8-9FB0B817305B}"/>
              </a:ext>
            </a:extLst>
          </p:cNvPr>
          <p:cNvSpPr>
            <a:spLocks noGrp="1"/>
          </p:cNvSpPr>
          <p:nvPr>
            <p:ph type="title"/>
          </p:nvPr>
        </p:nvSpPr>
        <p:spPr>
          <a:xfrm>
            <a:off x="252919" y="1390283"/>
            <a:ext cx="2947482" cy="4601183"/>
          </a:xfrm>
        </p:spPr>
        <p:txBody>
          <a:bodyPr anchor="t">
            <a:normAutofit fontScale="90000"/>
          </a:bodyPr>
          <a:lstStyle/>
          <a:p>
            <a:pPr marL="0" marR="0" indent="0">
              <a:spcBef>
                <a:spcPts val="0"/>
              </a:spcBef>
              <a:spcAft>
                <a:spcPts val="600"/>
              </a:spcAft>
            </a:pPr>
            <a:r>
              <a:rPr lang="en-GB" kern="1400" dirty="0">
                <a:ln>
                  <a:noFill/>
                </a:ln>
                <a:effectLst/>
              </a:rPr>
              <a:t>We say together:</a:t>
            </a:r>
            <a:br>
              <a:rPr lang="en-GB" kern="1400" dirty="0">
                <a:ln>
                  <a:noFill/>
                </a:ln>
                <a:effectLst/>
              </a:rPr>
            </a:br>
            <a:br>
              <a:rPr lang="en-GB" kern="1400" dirty="0">
                <a:ln>
                  <a:noFill/>
                </a:ln>
                <a:effectLst/>
              </a:rPr>
            </a:br>
            <a:r>
              <a:rPr lang="en-GB" kern="1400" dirty="0">
                <a:ln>
                  <a:noFill/>
                </a:ln>
                <a:effectLst/>
              </a:rPr>
              <a:t>A new day has dawned;</a:t>
            </a:r>
            <a:br>
              <a:rPr lang="en-GB" kern="1400" dirty="0">
                <a:ln>
                  <a:noFill/>
                </a:ln>
                <a:effectLst/>
              </a:rPr>
            </a:br>
            <a:endParaRPr lang="en-GB" kern="1400" dirty="0">
              <a:ln>
                <a:noFill/>
              </a:ln>
              <a:effectLst/>
            </a:endParaRPr>
          </a:p>
          <a:p>
            <a:pPr marL="0" marR="0" indent="0">
              <a:spcBef>
                <a:spcPts val="0"/>
              </a:spcBef>
              <a:spcAft>
                <a:spcPts val="600"/>
              </a:spcAft>
            </a:pPr>
            <a:r>
              <a:rPr lang="en-GB" kern="1400" dirty="0"/>
              <a:t>f</a:t>
            </a:r>
            <a:r>
              <a:rPr lang="en-GB" b="1" kern="1400" dirty="0">
                <a:ln>
                  <a:noFill/>
                </a:ln>
                <a:effectLst/>
              </a:rPr>
              <a:t>ill us with faith and hope.</a:t>
            </a:r>
            <a:endParaRPr lang="en-GB" kern="1400" dirty="0">
              <a:ln>
                <a:noFill/>
              </a:ln>
              <a:effectLst/>
            </a:endParaRPr>
          </a:p>
          <a:p>
            <a:pPr marL="0" marR="0" indent="0">
              <a:spcBef>
                <a:spcPts val="0"/>
              </a:spcBef>
              <a:spcAft>
                <a:spcPts val="600"/>
              </a:spcAft>
            </a:pPr>
            <a:r>
              <a:rPr lang="en-GB" kern="1400" dirty="0">
                <a:ln>
                  <a:noFill/>
                </a:ln>
                <a:effectLst/>
              </a:rPr>
              <a:t> </a:t>
            </a:r>
          </a:p>
          <a:p>
            <a:endParaRPr lang="en-GB" dirty="0"/>
          </a:p>
        </p:txBody>
      </p:sp>
      <p:pic>
        <p:nvPicPr>
          <p:cNvPr id="4" name="Picture 3" descr="A body of water with a sunset in the background&#10;&#10;Description automatically generated with medium confidence">
            <a:extLst>
              <a:ext uri="{FF2B5EF4-FFF2-40B4-BE49-F238E27FC236}">
                <a16:creationId xmlns:a16="http://schemas.microsoft.com/office/drawing/2014/main" id="{82FA8D4C-C16F-476C-BFE7-C485A39429B5}"/>
              </a:ext>
            </a:extLst>
          </p:cNvPr>
          <p:cNvPicPr>
            <a:picLocks noChangeAspect="1"/>
          </p:cNvPicPr>
          <p:nvPr/>
        </p:nvPicPr>
        <p:blipFill rotWithShape="1">
          <a:blip r:embed="rId3"/>
          <a:srcRect t="6667"/>
          <a:stretch/>
        </p:blipFill>
        <p:spPr>
          <a:xfrm>
            <a:off x="3869268" y="1046988"/>
            <a:ext cx="7315200" cy="5120640"/>
          </a:xfrm>
          <a:prstGeom prst="rect">
            <a:avLst/>
          </a:prstGeom>
          <a:noFill/>
        </p:spPr>
      </p:pic>
    </p:spTree>
    <p:extLst>
      <p:ext uri="{BB962C8B-B14F-4D97-AF65-F5344CB8AC3E}">
        <p14:creationId xmlns:p14="http://schemas.microsoft.com/office/powerpoint/2010/main" val="220011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ilhouette of a person&#10;&#10;Description automatically generated with low confidence">
            <a:extLst>
              <a:ext uri="{FF2B5EF4-FFF2-40B4-BE49-F238E27FC236}">
                <a16:creationId xmlns:a16="http://schemas.microsoft.com/office/drawing/2014/main" id="{52F9DCAD-3779-4DC7-A92E-894C6D206EB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0722" r="20722"/>
          <a:stretch>
            <a:fillRect/>
          </a:stretch>
        </p:blipFill>
        <p:spPr/>
      </p:pic>
      <p:sp>
        <p:nvSpPr>
          <p:cNvPr id="3" name="Title 2">
            <a:extLst>
              <a:ext uri="{FF2B5EF4-FFF2-40B4-BE49-F238E27FC236}">
                <a16:creationId xmlns:a16="http://schemas.microsoft.com/office/drawing/2014/main" id="{B67CB062-3178-4012-A844-859FC7D519B7}"/>
              </a:ext>
            </a:extLst>
          </p:cNvPr>
          <p:cNvSpPr>
            <a:spLocks noGrp="1"/>
          </p:cNvSpPr>
          <p:nvPr>
            <p:ph type="title"/>
          </p:nvPr>
        </p:nvSpPr>
        <p:spPr/>
        <p:txBody>
          <a:bodyPr>
            <a:normAutofit fontScale="90000"/>
          </a:bodyPr>
          <a:lstStyle/>
          <a:p>
            <a:br>
              <a:rPr lang="en-GB" b="1" dirty="0"/>
            </a:br>
            <a:r>
              <a:rPr lang="en-GB" b="1" dirty="0"/>
              <a:t>Easter Reflection 1</a:t>
            </a:r>
            <a:br>
              <a:rPr lang="en-GB" b="1" dirty="0"/>
            </a:br>
            <a:r>
              <a:rPr lang="en-GB" b="1" dirty="0"/>
              <a:t>The Women </a:t>
            </a:r>
            <a:br>
              <a:rPr lang="en-GB" b="1" dirty="0"/>
            </a:br>
            <a:br>
              <a:rPr lang="en-GB" b="1" dirty="0"/>
            </a:br>
            <a:br>
              <a:rPr lang="en-GB" b="1" dirty="0"/>
            </a:br>
            <a:r>
              <a:rPr lang="en-GB" b="1" dirty="0"/>
              <a:t>Who might this figure be?</a:t>
            </a:r>
          </a:p>
        </p:txBody>
      </p:sp>
    </p:spTree>
    <p:extLst>
      <p:ext uri="{BB962C8B-B14F-4D97-AF65-F5344CB8AC3E}">
        <p14:creationId xmlns:p14="http://schemas.microsoft.com/office/powerpoint/2010/main" val="242326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471C99-0D79-D13D-9ED8-0A6559D8F622}"/>
              </a:ext>
            </a:extLst>
          </p:cNvPr>
          <p:cNvSpPr>
            <a:spLocks noGrp="1"/>
          </p:cNvSpPr>
          <p:nvPr>
            <p:ph type="title"/>
          </p:nvPr>
        </p:nvSpPr>
        <p:spPr>
          <a:xfrm>
            <a:off x="256032" y="1143000"/>
            <a:ext cx="2834640" cy="2377440"/>
          </a:xfrm>
        </p:spPr>
        <p:txBody>
          <a:bodyPr/>
          <a:lstStyle/>
          <a:p>
            <a:br>
              <a:rPr lang="en-US" b="1" dirty="0"/>
            </a:br>
            <a:r>
              <a:rPr lang="en-US" b="1" dirty="0"/>
              <a:t>Listen now to the word and wisdom of God</a:t>
            </a:r>
          </a:p>
        </p:txBody>
      </p:sp>
      <p:pic>
        <p:nvPicPr>
          <p:cNvPr id="6" name="Content Placeholder 5" descr="A picture containing ground, rock, outdoor, mammal&#10;&#10;Description automatically generated">
            <a:extLst>
              <a:ext uri="{FF2B5EF4-FFF2-40B4-BE49-F238E27FC236}">
                <a16:creationId xmlns:a16="http://schemas.microsoft.com/office/drawing/2014/main" id="{CFF866CD-B72A-4B5F-B06B-6CC6813DDD3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356" b="-1"/>
          <a:stretch/>
        </p:blipFill>
        <p:spPr>
          <a:xfrm>
            <a:off x="3867912" y="1053431"/>
            <a:ext cx="7315200" cy="5120640"/>
          </a:xfrm>
          <a:noFill/>
        </p:spPr>
      </p:pic>
    </p:spTree>
    <p:extLst>
      <p:ext uri="{BB962C8B-B14F-4D97-AF65-F5344CB8AC3E}">
        <p14:creationId xmlns:p14="http://schemas.microsoft.com/office/powerpoint/2010/main" val="281513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3BF9AA-6697-4B29-B4BD-70DA71B02187}"/>
              </a:ext>
            </a:extLst>
          </p:cNvPr>
          <p:cNvSpPr txBox="1"/>
          <p:nvPr/>
        </p:nvSpPr>
        <p:spPr>
          <a:xfrm>
            <a:off x="1140977" y="1254265"/>
            <a:ext cx="10098860" cy="596830"/>
          </a:xfrm>
          <a:prstGeom prst="rect">
            <a:avLst/>
          </a:prstGeom>
          <a:noFill/>
        </p:spPr>
        <p:txBody>
          <a:bodyPr wrap="square">
            <a:spAutoFit/>
          </a:bodyPr>
          <a:lstStyle/>
          <a:p>
            <a:pPr marL="0" marR="0" indent="0" algn="l">
              <a:lnSpc>
                <a:spcPct val="119000"/>
              </a:lnSpc>
              <a:spcBef>
                <a:spcPts val="0"/>
              </a:spcBef>
              <a:spcAft>
                <a:spcPts val="600"/>
              </a:spcAft>
            </a:pPr>
            <a:r>
              <a:rPr lang="en-GB" sz="1400" b="1" kern="1400" dirty="0">
                <a:ln>
                  <a:noFill/>
                </a:ln>
                <a:solidFill>
                  <a:srgbClr val="000000"/>
                </a:solidFill>
                <a:effectLst/>
                <a:latin typeface="Calibri" panose="020F0502020204030204" pitchFamily="34" charset="0"/>
              </a:rPr>
              <a:t> </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
        <p:nvSpPr>
          <p:cNvPr id="4" name="TextBox 3">
            <a:extLst>
              <a:ext uri="{FF2B5EF4-FFF2-40B4-BE49-F238E27FC236}">
                <a16:creationId xmlns:a16="http://schemas.microsoft.com/office/drawing/2014/main" id="{17C75375-4241-4FC7-B7D6-D0AA697DCE9A}"/>
              </a:ext>
            </a:extLst>
          </p:cNvPr>
          <p:cNvSpPr txBox="1"/>
          <p:nvPr/>
        </p:nvSpPr>
        <p:spPr>
          <a:xfrm>
            <a:off x="1008435" y="538116"/>
            <a:ext cx="10214846" cy="6017353"/>
          </a:xfrm>
          <a:prstGeom prst="rect">
            <a:avLst/>
          </a:prstGeom>
          <a:noFill/>
        </p:spPr>
        <p:txBody>
          <a:bodyPr wrap="square">
            <a:spAutoFit/>
          </a:bodyPr>
          <a:lstStyle/>
          <a:p>
            <a:pPr marL="0" marR="0" indent="0" algn="l">
              <a:lnSpc>
                <a:spcPct val="119000"/>
              </a:lnSpc>
              <a:spcBef>
                <a:spcPts val="0"/>
              </a:spcBef>
              <a:spcAft>
                <a:spcPts val="600"/>
              </a:spcAft>
            </a:pPr>
            <a:r>
              <a:rPr lang="en-GB" sz="2400" b="1" kern="1400" dirty="0">
                <a:ln>
                  <a:noFill/>
                </a:ln>
                <a:solidFill>
                  <a:srgbClr val="000000"/>
                </a:solidFill>
                <a:effectLst/>
                <a:latin typeface="Calibri" panose="020F0502020204030204" pitchFamily="34" charset="0"/>
              </a:rPr>
              <a:t>After the sabbath, as the first day of the week was dawning, Mary Magdalene and the other Mary went to see the tomb. And suddenly there was a great earthquake; for an angel of the Lord, descending from heaven, came and rolled back the stone and sat on it.</a:t>
            </a:r>
          </a:p>
          <a:p>
            <a:pPr marL="0" marR="0" indent="0" algn="r">
              <a:lnSpc>
                <a:spcPct val="119000"/>
              </a:lnSpc>
              <a:spcBef>
                <a:spcPts val="0"/>
              </a:spcBef>
              <a:spcAft>
                <a:spcPts val="600"/>
              </a:spcAft>
            </a:pPr>
            <a:endParaRPr lang="en-GB" sz="800" kern="1400" dirty="0">
              <a:ln>
                <a:noFill/>
              </a:ln>
              <a:solidFill>
                <a:srgbClr val="000000"/>
              </a:solidFill>
              <a:effectLst/>
              <a:latin typeface="Calibri" panose="020F0502020204030204" pitchFamily="34" charset="0"/>
            </a:endParaRPr>
          </a:p>
          <a:p>
            <a:pPr marL="0" marR="0" indent="0">
              <a:lnSpc>
                <a:spcPct val="119000"/>
              </a:lnSpc>
              <a:spcBef>
                <a:spcPts val="0"/>
              </a:spcBef>
              <a:spcAft>
                <a:spcPts val="600"/>
              </a:spcAft>
            </a:pPr>
            <a:r>
              <a:rPr lang="en-GB" sz="2400" b="1" kern="1400" dirty="0">
                <a:ln>
                  <a:noFill/>
                </a:ln>
                <a:solidFill>
                  <a:srgbClr val="000000"/>
                </a:solidFill>
                <a:effectLst/>
                <a:latin typeface="Calibri" panose="020F0502020204030204" pitchFamily="34" charset="0"/>
              </a:rPr>
              <a:t>His appearance was like lightning, and his clothing white as snow. For fear of him the guards shook and became like dead men. But the angel said to the women, ‘Do not be afraid; I know that you are looking for Jesus who was crucified. He is not here; for he has been raised, as he said. Come, see the place where he lay. Then go quickly and tell his disciples, ‘’He has been raised from the dead, and indeed he is going ahead of you to Galilee; there you will see him.’’ This is my message for you.’ So they left the tomb quickly with fear and great joy, and ran to tell his disciples. </a:t>
            </a:r>
          </a:p>
          <a:p>
            <a:pPr marL="0" marR="0" indent="0" algn="r">
              <a:lnSpc>
                <a:spcPct val="119000"/>
              </a:lnSpc>
              <a:spcBef>
                <a:spcPts val="0"/>
              </a:spcBef>
              <a:spcAft>
                <a:spcPts val="600"/>
              </a:spcAft>
            </a:pPr>
            <a:r>
              <a:rPr lang="en-GB" sz="1600" b="1" i="1" kern="1400" dirty="0">
                <a:ln>
                  <a:noFill/>
                </a:ln>
                <a:solidFill>
                  <a:srgbClr val="000000"/>
                </a:solidFill>
                <a:effectLst/>
                <a:latin typeface="Calibri" panose="020F0502020204030204" pitchFamily="34" charset="0"/>
              </a:rPr>
              <a:t>Matthew 28 NRSV</a:t>
            </a:r>
            <a:r>
              <a:rPr lang="en-GB" sz="11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11322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1975-B251-4CD4-8726-B3C678B1D24F}"/>
              </a:ext>
            </a:extLst>
          </p:cNvPr>
          <p:cNvSpPr>
            <a:spLocks noGrp="1"/>
          </p:cNvSpPr>
          <p:nvPr>
            <p:ph type="title"/>
          </p:nvPr>
        </p:nvSpPr>
        <p:spPr>
          <a:xfrm>
            <a:off x="252919" y="1390283"/>
            <a:ext cx="2947482" cy="4601183"/>
          </a:xfrm>
        </p:spPr>
        <p:txBody>
          <a:bodyPr anchor="t">
            <a:normAutofit/>
          </a:bodyPr>
          <a:lstStyle/>
          <a:p>
            <a:r>
              <a:rPr lang="en-GB" dirty="0"/>
              <a:t>Going deeper</a:t>
            </a:r>
            <a:br>
              <a:rPr lang="en-GB" dirty="0"/>
            </a:br>
            <a:br>
              <a:rPr lang="en-GB" dirty="0"/>
            </a:br>
            <a:endParaRPr lang="en-GB" dirty="0"/>
          </a:p>
        </p:txBody>
      </p:sp>
      <p:sp>
        <p:nvSpPr>
          <p:cNvPr id="3" name="Content Placeholder 2">
            <a:extLst>
              <a:ext uri="{FF2B5EF4-FFF2-40B4-BE49-F238E27FC236}">
                <a16:creationId xmlns:a16="http://schemas.microsoft.com/office/drawing/2014/main" id="{D0312C27-5076-4EE5-B09A-A9E82409E4EA}"/>
              </a:ext>
            </a:extLst>
          </p:cNvPr>
          <p:cNvSpPr>
            <a:spLocks noGrp="1"/>
          </p:cNvSpPr>
          <p:nvPr>
            <p:ph sz="half" idx="1"/>
          </p:nvPr>
        </p:nvSpPr>
        <p:spPr>
          <a:xfrm>
            <a:off x="3579779" y="1037492"/>
            <a:ext cx="3762853" cy="5120640"/>
          </a:xfrm>
        </p:spPr>
        <p:txBody>
          <a:bodyPr anchor="t">
            <a:normAutofit/>
          </a:bodyPr>
          <a:lstStyle/>
          <a:p>
            <a:pPr marL="0" marR="0" indent="0" algn="ctr">
              <a:spcBef>
                <a:spcPts val="0"/>
              </a:spcBef>
              <a:spcAft>
                <a:spcPts val="600"/>
              </a:spcAft>
              <a:buNone/>
            </a:pPr>
            <a:r>
              <a:rPr lang="en-GB" sz="2400" kern="1400" dirty="0" err="1">
                <a:ln>
                  <a:noFill/>
                </a:ln>
                <a:solidFill>
                  <a:schemeClr val="tx1"/>
                </a:solidFill>
                <a:effectLst/>
              </a:rPr>
              <a:t>Thinkabouts</a:t>
            </a:r>
            <a:r>
              <a:rPr lang="en-GB" sz="2400" kern="1400" dirty="0">
                <a:ln>
                  <a:noFill/>
                </a:ln>
                <a:solidFill>
                  <a:schemeClr val="tx1"/>
                </a:solidFill>
                <a:effectLst/>
              </a:rPr>
              <a:t>:</a:t>
            </a:r>
          </a:p>
          <a:p>
            <a:pPr marL="0" marR="0" indent="0">
              <a:spcBef>
                <a:spcPts val="0"/>
              </a:spcBef>
              <a:spcAft>
                <a:spcPts val="600"/>
              </a:spcAft>
              <a:buClr>
                <a:schemeClr val="tx1"/>
              </a:buClr>
            </a:pPr>
            <a:r>
              <a:rPr lang="en-GB" sz="2400" kern="1400" dirty="0">
                <a:ln>
                  <a:noFill/>
                </a:ln>
                <a:solidFill>
                  <a:schemeClr val="tx1"/>
                </a:solidFill>
                <a:effectLst/>
              </a:rPr>
              <a:t>Why were there guards at the tomb?</a:t>
            </a:r>
          </a:p>
          <a:p>
            <a:pPr marL="0" marR="0" indent="0">
              <a:spcBef>
                <a:spcPts val="0"/>
              </a:spcBef>
              <a:spcAft>
                <a:spcPts val="600"/>
              </a:spcAft>
              <a:buClr>
                <a:schemeClr val="tx1"/>
              </a:buClr>
            </a:pPr>
            <a:r>
              <a:rPr lang="en-GB" sz="2400" kern="1400" dirty="0">
                <a:ln>
                  <a:noFill/>
                </a:ln>
                <a:solidFill>
                  <a:schemeClr val="tx1"/>
                </a:solidFill>
                <a:effectLst/>
              </a:rPr>
              <a:t>What is important about phrase ‘as he said’?</a:t>
            </a:r>
          </a:p>
          <a:p>
            <a:pPr marL="0" marR="0" indent="0">
              <a:spcBef>
                <a:spcPts val="0"/>
              </a:spcBef>
              <a:spcAft>
                <a:spcPts val="600"/>
              </a:spcAft>
              <a:buClr>
                <a:schemeClr val="tx1"/>
              </a:buClr>
            </a:pPr>
            <a:r>
              <a:rPr lang="en-GB" sz="2400" kern="1400" dirty="0">
                <a:ln>
                  <a:noFill/>
                </a:ln>
                <a:solidFill>
                  <a:schemeClr val="tx1"/>
                </a:solidFill>
                <a:effectLst/>
              </a:rPr>
              <a:t>How can the women be afraid and happy at the same time?</a:t>
            </a:r>
          </a:p>
          <a:p>
            <a:pPr marL="0" marR="0" indent="0" algn="ctr">
              <a:spcBef>
                <a:spcPts val="0"/>
              </a:spcBef>
              <a:spcAft>
                <a:spcPts val="600"/>
              </a:spcAft>
              <a:buNone/>
            </a:pPr>
            <a:r>
              <a:rPr lang="en-GB" kern="1400" dirty="0">
                <a:ln>
                  <a:noFill/>
                </a:ln>
                <a:solidFill>
                  <a:schemeClr val="tx1"/>
                </a:solidFill>
                <a:effectLst/>
              </a:rPr>
              <a:t> </a:t>
            </a:r>
          </a:p>
          <a:p>
            <a:pPr marL="0" marR="0" indent="0" algn="ctr">
              <a:spcBef>
                <a:spcPts val="0"/>
              </a:spcBef>
              <a:spcAft>
                <a:spcPts val="600"/>
              </a:spcAft>
            </a:pPr>
            <a:endParaRPr lang="en-GB" kern="1400" dirty="0">
              <a:solidFill>
                <a:schemeClr val="tx1"/>
              </a:solidFill>
            </a:endParaRPr>
          </a:p>
          <a:p>
            <a:pPr marL="0" marR="0" indent="0" algn="ctr">
              <a:spcBef>
                <a:spcPts val="0"/>
              </a:spcBef>
              <a:spcAft>
                <a:spcPts val="600"/>
              </a:spcAft>
              <a:buNone/>
            </a:pPr>
            <a:r>
              <a:rPr lang="en-GB" sz="2400" kern="1400" dirty="0">
                <a:ln>
                  <a:noFill/>
                </a:ln>
                <a:solidFill>
                  <a:schemeClr val="tx1"/>
                </a:solidFill>
                <a:effectLst/>
              </a:rPr>
              <a:t> Let’s wonder:</a:t>
            </a:r>
          </a:p>
          <a:p>
            <a:pPr marL="0" marR="0" indent="0">
              <a:spcBef>
                <a:spcPts val="0"/>
              </a:spcBef>
              <a:spcAft>
                <a:spcPts val="600"/>
              </a:spcAft>
              <a:buClr>
                <a:schemeClr val="tx1"/>
              </a:buClr>
            </a:pPr>
            <a:r>
              <a:rPr lang="en-GB" sz="2400" kern="1400" dirty="0">
                <a:ln>
                  <a:noFill/>
                </a:ln>
                <a:solidFill>
                  <a:schemeClr val="tx1"/>
                </a:solidFill>
                <a:effectLst/>
              </a:rPr>
              <a:t>Why do </a:t>
            </a:r>
            <a:r>
              <a:rPr lang="en-GB" sz="2400" i="1" kern="1400" dirty="0">
                <a:ln>
                  <a:noFill/>
                </a:ln>
                <a:solidFill>
                  <a:schemeClr val="tx1"/>
                </a:solidFill>
                <a:effectLst/>
              </a:rPr>
              <a:t>you</a:t>
            </a:r>
            <a:r>
              <a:rPr lang="en-GB" sz="2400" kern="1400" dirty="0">
                <a:ln>
                  <a:noFill/>
                </a:ln>
                <a:solidFill>
                  <a:schemeClr val="tx1"/>
                </a:solidFill>
                <a:effectLst/>
              </a:rPr>
              <a:t> think that the first to receive the news were women and mothers</a:t>
            </a:r>
            <a:r>
              <a:rPr lang="en-GB" sz="2400" i="1" kern="1400" dirty="0">
                <a:ln>
                  <a:noFill/>
                </a:ln>
                <a:solidFill>
                  <a:schemeClr val="tx1"/>
                </a:solidFill>
                <a:effectLst/>
              </a:rPr>
              <a:t> </a:t>
            </a:r>
            <a:r>
              <a:rPr lang="en-GB" sz="2400" kern="1400" dirty="0">
                <a:ln>
                  <a:noFill/>
                </a:ln>
                <a:solidFill>
                  <a:schemeClr val="tx1"/>
                </a:solidFill>
                <a:effectLst/>
              </a:rPr>
              <a:t>?</a:t>
            </a:r>
          </a:p>
          <a:p>
            <a:pPr marL="0" marR="0" indent="0">
              <a:spcBef>
                <a:spcPts val="0"/>
              </a:spcBef>
              <a:spcAft>
                <a:spcPts val="600"/>
              </a:spcAft>
            </a:pPr>
            <a:endParaRPr lang="en-GB" kern="1400" dirty="0">
              <a:ln>
                <a:noFill/>
              </a:ln>
              <a:effectLst/>
            </a:endParaRPr>
          </a:p>
          <a:p>
            <a:endParaRPr lang="en-GB" dirty="0"/>
          </a:p>
        </p:txBody>
      </p:sp>
      <p:pic>
        <p:nvPicPr>
          <p:cNvPr id="5" name="Picture 4" descr="A picture containing night sky&#10;&#10;Description automatically generated">
            <a:extLst>
              <a:ext uri="{FF2B5EF4-FFF2-40B4-BE49-F238E27FC236}">
                <a16:creationId xmlns:a16="http://schemas.microsoft.com/office/drawing/2014/main" id="{C53A5FE7-083C-4960-85B5-A5592D66D23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682" r="26426" b="1"/>
          <a:stretch/>
        </p:blipFill>
        <p:spPr>
          <a:xfrm>
            <a:off x="7649955" y="974999"/>
            <a:ext cx="3474720" cy="5120640"/>
          </a:xfrm>
          <a:prstGeom prst="rect">
            <a:avLst/>
          </a:prstGeom>
          <a:noFill/>
        </p:spPr>
      </p:pic>
    </p:spTree>
    <p:extLst>
      <p:ext uri="{BB962C8B-B14F-4D97-AF65-F5344CB8AC3E}">
        <p14:creationId xmlns:p14="http://schemas.microsoft.com/office/powerpoint/2010/main" val="106630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E35BDC-6E34-2656-D7B7-B5BC67BB0BDE}"/>
              </a:ext>
            </a:extLst>
          </p:cNvPr>
          <p:cNvSpPr>
            <a:spLocks noGrp="1"/>
          </p:cNvSpPr>
          <p:nvPr>
            <p:ph type="title"/>
          </p:nvPr>
        </p:nvSpPr>
        <p:spPr>
          <a:xfrm>
            <a:off x="256032" y="1255542"/>
            <a:ext cx="2834640" cy="1515794"/>
          </a:xfrm>
        </p:spPr>
        <p:txBody>
          <a:bodyPr/>
          <a:lstStyle/>
          <a:p>
            <a:r>
              <a:rPr lang="en-US" b="1" dirty="0"/>
              <a:t>How do you think this person feels?</a:t>
            </a:r>
          </a:p>
        </p:txBody>
      </p:sp>
      <p:pic>
        <p:nvPicPr>
          <p:cNvPr id="6" name="Content Placeholder 5" descr="A person jumping in the air&#10;&#10;Description automatically generated with medium confidence">
            <a:extLst>
              <a:ext uri="{FF2B5EF4-FFF2-40B4-BE49-F238E27FC236}">
                <a16:creationId xmlns:a16="http://schemas.microsoft.com/office/drawing/2014/main" id="{EDE1D465-3750-4BF5-8187-6B60616B95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7912" y="1272887"/>
            <a:ext cx="7315200" cy="4681728"/>
          </a:xfrm>
          <a:noFill/>
        </p:spPr>
      </p:pic>
      <p:sp>
        <p:nvSpPr>
          <p:cNvPr id="13" name="Text Placeholder 3">
            <a:extLst>
              <a:ext uri="{FF2B5EF4-FFF2-40B4-BE49-F238E27FC236}">
                <a16:creationId xmlns:a16="http://schemas.microsoft.com/office/drawing/2014/main" id="{AC9609B1-6691-8061-509B-DB7DA746A20C}"/>
              </a:ext>
            </a:extLst>
          </p:cNvPr>
          <p:cNvSpPr>
            <a:spLocks noGrp="1"/>
          </p:cNvSpPr>
          <p:nvPr>
            <p:ph type="body" sz="half" idx="2"/>
          </p:nvPr>
        </p:nvSpPr>
        <p:spPr>
          <a:xfrm>
            <a:off x="256032" y="3107314"/>
            <a:ext cx="2965470" cy="2321990"/>
          </a:xfrm>
        </p:spPr>
        <p:txBody>
          <a:bodyPr>
            <a:noAutofit/>
          </a:bodyPr>
          <a:lstStyle/>
          <a:p>
            <a:r>
              <a:rPr lang="en-US" sz="2800" dirty="0"/>
              <a:t>How does the picture make you feel?</a:t>
            </a:r>
          </a:p>
          <a:p>
            <a:r>
              <a:rPr lang="en-US" sz="2800" dirty="0"/>
              <a:t>How does the Bible reading link to this image?</a:t>
            </a:r>
          </a:p>
        </p:txBody>
      </p:sp>
    </p:spTree>
    <p:extLst>
      <p:ext uri="{BB962C8B-B14F-4D97-AF65-F5344CB8AC3E}">
        <p14:creationId xmlns:p14="http://schemas.microsoft.com/office/powerpoint/2010/main" val="96917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BF0F9C-AE45-4ED2-AA77-E5842B280C3A}"/>
              </a:ext>
            </a:extLst>
          </p:cNvPr>
          <p:cNvPicPr>
            <a:picLocks noChangeAspect="1"/>
          </p:cNvPicPr>
          <p:nvPr/>
        </p:nvPicPr>
        <p:blipFill>
          <a:blip r:embed="rId3"/>
          <a:stretch>
            <a:fillRect/>
          </a:stretch>
        </p:blipFill>
        <p:spPr>
          <a:xfrm>
            <a:off x="7607030" y="3693461"/>
            <a:ext cx="3647359" cy="2668427"/>
          </a:xfrm>
          <a:prstGeom prst="rect">
            <a:avLst/>
          </a:prstGeom>
        </p:spPr>
      </p:pic>
      <p:sp>
        <p:nvSpPr>
          <p:cNvPr id="2" name="Title 1">
            <a:extLst>
              <a:ext uri="{FF2B5EF4-FFF2-40B4-BE49-F238E27FC236}">
                <a16:creationId xmlns:a16="http://schemas.microsoft.com/office/drawing/2014/main" id="{51695B4B-C731-4744-9E93-CE37CE1553A0}"/>
              </a:ext>
            </a:extLst>
          </p:cNvPr>
          <p:cNvSpPr>
            <a:spLocks noGrp="1"/>
          </p:cNvSpPr>
          <p:nvPr>
            <p:ph type="title"/>
          </p:nvPr>
        </p:nvSpPr>
        <p:spPr/>
        <p:txBody>
          <a:bodyPr/>
          <a:lstStyle/>
          <a:p>
            <a:r>
              <a:rPr lang="en-GB" dirty="0"/>
              <a:t>Reflection</a:t>
            </a:r>
          </a:p>
        </p:txBody>
      </p:sp>
      <p:sp>
        <p:nvSpPr>
          <p:cNvPr id="3" name="Content Placeholder 2">
            <a:extLst>
              <a:ext uri="{FF2B5EF4-FFF2-40B4-BE49-F238E27FC236}">
                <a16:creationId xmlns:a16="http://schemas.microsoft.com/office/drawing/2014/main" id="{617A38B7-A27F-4B40-AC23-106324439CBC}"/>
              </a:ext>
            </a:extLst>
          </p:cNvPr>
          <p:cNvSpPr>
            <a:spLocks noGrp="1"/>
          </p:cNvSpPr>
          <p:nvPr>
            <p:ph idx="1"/>
          </p:nvPr>
        </p:nvSpPr>
        <p:spPr>
          <a:xfrm>
            <a:off x="3833601" y="1078996"/>
            <a:ext cx="5122333" cy="5120640"/>
          </a:xfrm>
        </p:spPr>
        <p:txBody>
          <a:bodyPr/>
          <a:lstStyle/>
          <a:p>
            <a:pPr marL="0" marR="0" indent="0" algn="l">
              <a:lnSpc>
                <a:spcPts val="2250"/>
              </a:lnSpc>
              <a:spcBef>
                <a:spcPts val="0"/>
              </a:spcBef>
              <a:spcAft>
                <a:spcPts val="0"/>
              </a:spcAft>
              <a:buNone/>
            </a:pPr>
            <a:r>
              <a:rPr lang="en-GB" sz="2400" kern="1400" dirty="0">
                <a:ln>
                  <a:noFill/>
                </a:ln>
                <a:solidFill>
                  <a:srgbClr val="000000"/>
                </a:solidFill>
                <a:effectLst/>
                <a:latin typeface="Calibri" panose="020F0502020204030204" pitchFamily="34" charset="0"/>
              </a:rPr>
              <a:t>Lord of Life,</a:t>
            </a:r>
            <a:br>
              <a:rPr lang="en-GB" sz="2400" kern="1400" dirty="0">
                <a:ln>
                  <a:noFill/>
                </a:ln>
                <a:solidFill>
                  <a:srgbClr val="000000"/>
                </a:solidFill>
                <a:effectLst/>
                <a:latin typeface="Calibri" panose="020F0502020204030204" pitchFamily="34" charset="0"/>
              </a:rPr>
            </a:br>
            <a:endParaRPr lang="en-GB" sz="2400" kern="1400" dirty="0">
              <a:ln>
                <a:noFill/>
              </a:ln>
              <a:solidFill>
                <a:srgbClr val="000000"/>
              </a:solidFill>
              <a:effectLst/>
              <a:latin typeface="Calibri" panose="020F0502020204030204" pitchFamily="34" charset="0"/>
            </a:endParaRPr>
          </a:p>
          <a:p>
            <a:pPr marL="0" marR="0" indent="0" algn="l">
              <a:lnSpc>
                <a:spcPct val="100000"/>
              </a:lnSpc>
              <a:spcBef>
                <a:spcPts val="0"/>
              </a:spcBef>
              <a:spcAft>
                <a:spcPts val="0"/>
              </a:spcAft>
              <a:buNone/>
            </a:pPr>
            <a:r>
              <a:rPr lang="en-GB" sz="2400" kern="1400" dirty="0">
                <a:ln>
                  <a:noFill/>
                </a:ln>
                <a:solidFill>
                  <a:srgbClr val="000000"/>
                </a:solidFill>
                <a:effectLst/>
                <a:latin typeface="Calibri" panose="020F0502020204030204" pitchFamily="34" charset="0"/>
              </a:rPr>
              <a:t>as the angel brought good news,</a:t>
            </a:r>
          </a:p>
          <a:p>
            <a:pPr marL="0" marR="0" indent="0" algn="l">
              <a:lnSpc>
                <a:spcPct val="100000"/>
              </a:lnSpc>
              <a:spcBef>
                <a:spcPts val="0"/>
              </a:spcBef>
              <a:spcAft>
                <a:spcPts val="0"/>
              </a:spcAft>
              <a:buNone/>
            </a:pPr>
            <a:r>
              <a:rPr lang="en-GB" sz="2400" kern="1400" dirty="0">
                <a:ln>
                  <a:noFill/>
                </a:ln>
                <a:solidFill>
                  <a:srgbClr val="000000"/>
                </a:solidFill>
                <a:effectLst/>
                <a:latin typeface="Calibri" panose="020F0502020204030204" pitchFamily="34" charset="0"/>
              </a:rPr>
              <a:t>help us to see the good in each</a:t>
            </a:r>
          </a:p>
          <a:p>
            <a:pPr marL="0" marR="0" indent="0" algn="l">
              <a:lnSpc>
                <a:spcPct val="100000"/>
              </a:lnSpc>
              <a:spcBef>
                <a:spcPts val="0"/>
              </a:spcBef>
              <a:spcAft>
                <a:spcPts val="0"/>
              </a:spcAft>
              <a:buNone/>
            </a:pPr>
            <a:r>
              <a:rPr lang="en-GB" sz="2400" kern="1400" dirty="0">
                <a:ln>
                  <a:noFill/>
                </a:ln>
                <a:solidFill>
                  <a:srgbClr val="000000"/>
                </a:solidFill>
                <a:effectLst/>
                <a:latin typeface="Calibri" panose="020F0502020204030204" pitchFamily="34" charset="0"/>
              </a:rPr>
              <a:t>other and in your world.</a:t>
            </a:r>
          </a:p>
          <a:p>
            <a:pPr marL="0" marR="0" indent="0" algn="l">
              <a:lnSpc>
                <a:spcPct val="100000"/>
              </a:lnSpc>
              <a:spcBef>
                <a:spcPts val="0"/>
              </a:spcBef>
              <a:spcAft>
                <a:spcPts val="0"/>
              </a:spcAft>
              <a:buNone/>
            </a:pPr>
            <a:r>
              <a:rPr lang="en-GB" sz="2400" kern="1400" dirty="0">
                <a:ln>
                  <a:noFill/>
                </a:ln>
                <a:solidFill>
                  <a:srgbClr val="000000"/>
                </a:solidFill>
                <a:effectLst/>
                <a:latin typeface="Calibri" panose="020F0502020204030204" pitchFamily="34" charset="0"/>
              </a:rPr>
              <a:t>Enable us to hear your message</a:t>
            </a:r>
          </a:p>
          <a:p>
            <a:pPr marL="0" marR="0" indent="0" algn="l">
              <a:lnSpc>
                <a:spcPct val="100000"/>
              </a:lnSpc>
              <a:spcBef>
                <a:spcPts val="0"/>
              </a:spcBef>
              <a:spcAft>
                <a:spcPts val="0"/>
              </a:spcAft>
              <a:buNone/>
            </a:pPr>
            <a:r>
              <a:rPr lang="en-GB" sz="2400" kern="1400" dirty="0">
                <a:ln>
                  <a:noFill/>
                </a:ln>
                <a:solidFill>
                  <a:srgbClr val="000000"/>
                </a:solidFill>
                <a:effectLst/>
                <a:latin typeface="Calibri" panose="020F0502020204030204" pitchFamily="34" charset="0"/>
              </a:rPr>
              <a:t>of love and the promise of life,</a:t>
            </a:r>
          </a:p>
          <a:p>
            <a:pPr marL="0" marR="0" indent="0" algn="l">
              <a:lnSpc>
                <a:spcPct val="100000"/>
              </a:lnSpc>
              <a:spcBef>
                <a:spcPts val="0"/>
              </a:spcBef>
              <a:spcAft>
                <a:spcPts val="0"/>
              </a:spcAft>
              <a:buNone/>
            </a:pPr>
            <a:r>
              <a:rPr lang="en-GB" sz="2400" kern="1400" dirty="0">
                <a:ln>
                  <a:noFill/>
                </a:ln>
                <a:solidFill>
                  <a:srgbClr val="000000"/>
                </a:solidFill>
                <a:effectLst/>
                <a:latin typeface="Calibri" panose="020F0502020204030204" pitchFamily="34" charset="0"/>
              </a:rPr>
              <a:t>through the resurrection of your Son.</a:t>
            </a:r>
          </a:p>
          <a:p>
            <a:pPr marL="0" marR="0" indent="0" algn="l">
              <a:lnSpc>
                <a:spcPts val="2250"/>
              </a:lnSpc>
              <a:spcBef>
                <a:spcPts val="0"/>
              </a:spcBef>
              <a:spcAft>
                <a:spcPts val="0"/>
              </a:spcAft>
              <a:buNone/>
            </a:pPr>
            <a:r>
              <a:rPr lang="en-GB" sz="2400" kern="1400" dirty="0">
                <a:ln>
                  <a:noFill/>
                </a:ln>
                <a:solidFill>
                  <a:srgbClr val="000000"/>
                </a:solidFill>
                <a:effectLst/>
                <a:latin typeface="Calibri" panose="020F0502020204030204" pitchFamily="34" charset="0"/>
              </a:rPr>
              <a:t> </a:t>
            </a:r>
          </a:p>
          <a:p>
            <a:pPr marL="0" marR="0" indent="0" algn="l">
              <a:lnSpc>
                <a:spcPts val="2250"/>
              </a:lnSpc>
              <a:spcBef>
                <a:spcPts val="0"/>
              </a:spcBef>
              <a:spcAft>
                <a:spcPts val="0"/>
              </a:spcAft>
              <a:buNone/>
            </a:pPr>
            <a:r>
              <a:rPr lang="en-GB" sz="2400" kern="1400" dirty="0">
                <a:ln>
                  <a:noFill/>
                </a:ln>
                <a:solidFill>
                  <a:srgbClr val="000000"/>
                </a:solidFill>
                <a:effectLst/>
                <a:latin typeface="Calibri" panose="020F0502020204030204" pitchFamily="34" charset="0"/>
              </a:rPr>
              <a:t>Amen </a:t>
            </a:r>
            <a:endParaRPr lang="en-GB" sz="1400" kern="1400" dirty="0">
              <a:ln>
                <a:noFill/>
              </a:ln>
              <a:solidFill>
                <a:srgbClr val="000000"/>
              </a:solidFill>
              <a:effectLst/>
              <a:latin typeface="Calibri" panose="020F0502020204030204" pitchFamily="34" charset="0"/>
            </a:endParaRPr>
          </a:p>
          <a:p>
            <a:endParaRPr lang="en-GB" dirty="0"/>
          </a:p>
        </p:txBody>
      </p:sp>
    </p:spTree>
    <p:extLst>
      <p:ext uri="{BB962C8B-B14F-4D97-AF65-F5344CB8AC3E}">
        <p14:creationId xmlns:p14="http://schemas.microsoft.com/office/powerpoint/2010/main" val="167980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EE7A-ED01-4C4B-ABE8-9FB0B817305B}"/>
              </a:ext>
            </a:extLst>
          </p:cNvPr>
          <p:cNvSpPr>
            <a:spLocks noGrp="1"/>
          </p:cNvSpPr>
          <p:nvPr>
            <p:ph type="title"/>
          </p:nvPr>
        </p:nvSpPr>
        <p:spPr>
          <a:xfrm>
            <a:off x="252919" y="1390283"/>
            <a:ext cx="2947482" cy="4601183"/>
          </a:xfrm>
        </p:spPr>
        <p:txBody>
          <a:bodyPr anchor="t">
            <a:normAutofit/>
          </a:bodyPr>
          <a:lstStyle/>
          <a:p>
            <a:pPr marL="0" marR="0" indent="0">
              <a:spcBef>
                <a:spcPts val="0"/>
              </a:spcBef>
              <a:spcAft>
                <a:spcPts val="600"/>
              </a:spcAft>
            </a:pPr>
            <a:r>
              <a:rPr lang="en-GB" kern="1400" dirty="0">
                <a:ln>
                  <a:noFill/>
                </a:ln>
                <a:effectLst/>
              </a:rPr>
              <a:t>We say together:</a:t>
            </a:r>
            <a:br>
              <a:rPr lang="en-GB" kern="1400" dirty="0">
                <a:ln>
                  <a:noFill/>
                </a:ln>
                <a:effectLst/>
              </a:rPr>
            </a:br>
            <a:br>
              <a:rPr lang="en-GB" kern="1400" dirty="0">
                <a:ln>
                  <a:noFill/>
                </a:ln>
                <a:effectLst/>
              </a:rPr>
            </a:br>
            <a:r>
              <a:rPr lang="en-GB" kern="1400" dirty="0">
                <a:ln>
                  <a:noFill/>
                </a:ln>
                <a:effectLst/>
              </a:rPr>
              <a:t>A new day has dawned;</a:t>
            </a:r>
          </a:p>
          <a:p>
            <a:pPr marL="0" marR="0" indent="0">
              <a:spcBef>
                <a:spcPts val="0"/>
              </a:spcBef>
              <a:spcAft>
                <a:spcPts val="600"/>
              </a:spcAft>
            </a:pPr>
            <a:r>
              <a:rPr lang="en-GB" b="1" kern="1400" dirty="0">
                <a:ln>
                  <a:noFill/>
                </a:ln>
                <a:effectLst/>
              </a:rPr>
              <a:t>fill us with faith and hope.</a:t>
            </a:r>
            <a:endParaRPr lang="en-GB" kern="1400" dirty="0">
              <a:ln>
                <a:noFill/>
              </a:ln>
              <a:effectLst/>
            </a:endParaRPr>
          </a:p>
          <a:p>
            <a:pPr marL="0" marR="0" indent="0">
              <a:spcBef>
                <a:spcPts val="0"/>
              </a:spcBef>
              <a:spcAft>
                <a:spcPts val="600"/>
              </a:spcAft>
            </a:pPr>
            <a:r>
              <a:rPr lang="en-GB" kern="1400" dirty="0">
                <a:ln>
                  <a:noFill/>
                </a:ln>
                <a:effectLst/>
              </a:rPr>
              <a:t> </a:t>
            </a:r>
          </a:p>
          <a:p>
            <a:endParaRPr lang="en-GB" dirty="0"/>
          </a:p>
        </p:txBody>
      </p:sp>
      <p:pic>
        <p:nvPicPr>
          <p:cNvPr id="4" name="Picture 3" descr="A body of water with a sunset in the background&#10;&#10;Description automatically generated with medium confidence">
            <a:extLst>
              <a:ext uri="{FF2B5EF4-FFF2-40B4-BE49-F238E27FC236}">
                <a16:creationId xmlns:a16="http://schemas.microsoft.com/office/drawing/2014/main" id="{82FA8D4C-C16F-476C-BFE7-C485A39429B5}"/>
              </a:ext>
            </a:extLst>
          </p:cNvPr>
          <p:cNvPicPr>
            <a:picLocks noChangeAspect="1"/>
          </p:cNvPicPr>
          <p:nvPr/>
        </p:nvPicPr>
        <p:blipFill rotWithShape="1">
          <a:blip r:embed="rId3"/>
          <a:srcRect t="6667"/>
          <a:stretch/>
        </p:blipFill>
        <p:spPr>
          <a:xfrm>
            <a:off x="3869268" y="1046988"/>
            <a:ext cx="7315200" cy="5120640"/>
          </a:xfrm>
          <a:prstGeom prst="rect">
            <a:avLst/>
          </a:prstGeom>
          <a:noFill/>
        </p:spPr>
      </p:pic>
    </p:spTree>
    <p:extLst>
      <p:ext uri="{BB962C8B-B14F-4D97-AF65-F5344CB8AC3E}">
        <p14:creationId xmlns:p14="http://schemas.microsoft.com/office/powerpoint/2010/main" val="2319330529"/>
      </p:ext>
    </p:extLst>
  </p:cSld>
  <p:clrMapOvr>
    <a:masterClrMapping/>
  </p:clrMapOvr>
</p:sld>
</file>

<file path=ppt/theme/theme1.xml><?xml version="1.0" encoding="utf-8"?>
<a:theme xmlns:a="http://schemas.openxmlformats.org/drawingml/2006/main" name="Theme2">
  <a:themeElements>
    <a:clrScheme name="ODB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2" id="{DB3210F6-8166-4FED-93F8-9D9B6B17BA26}" vid="{34E84657-89D1-4F73-B98A-EE62C7720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732</TotalTime>
  <Words>770</Words>
  <Application>Microsoft Office PowerPoint</Application>
  <PresentationFormat>Widescreen</PresentationFormat>
  <Paragraphs>56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Cooper Hewitt Book</vt:lpstr>
      <vt:lpstr>Corbel</vt:lpstr>
      <vt:lpstr>Wingdings 2</vt:lpstr>
      <vt:lpstr>Theme2</vt:lpstr>
      <vt:lpstr>We say together:  A new day has dawned;  fill us with faith and hope.   </vt:lpstr>
      <vt:lpstr> Easter Reflection 1 The Women    Who might this figure be?</vt:lpstr>
      <vt:lpstr> Listen now to the word and wisdom of God</vt:lpstr>
      <vt:lpstr>PowerPoint Presentation</vt:lpstr>
      <vt:lpstr>Going deeper  </vt:lpstr>
      <vt:lpstr>How do you think this person feels?</vt:lpstr>
      <vt:lpstr>Reflection</vt:lpstr>
      <vt:lpstr>We say together:  A new day has dawned; fill us with faith and hope.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Reflection 1  The angel and  the women  </dc:title>
  <dc:creator>Allyson Taylor</dc:creator>
  <cp:lastModifiedBy>Robin Sharples</cp:lastModifiedBy>
  <cp:revision>8</cp:revision>
  <dcterms:created xsi:type="dcterms:W3CDTF">2022-03-16T13:17:56Z</dcterms:created>
  <dcterms:modified xsi:type="dcterms:W3CDTF">2022-04-06T10:34:34Z</dcterms:modified>
</cp:coreProperties>
</file>