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sldIdLst>
    <p:sldId id="271" r:id="rId2"/>
    <p:sldId id="257" r:id="rId3"/>
    <p:sldId id="259" r:id="rId4"/>
    <p:sldId id="262" r:id="rId5"/>
    <p:sldId id="266" r:id="rId6"/>
    <p:sldId id="263" r:id="rId7"/>
    <p:sldId id="264" r:id="rId8"/>
    <p:sldId id="270"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67742" autoAdjust="0"/>
  </p:normalViewPr>
  <p:slideViewPr>
    <p:cSldViewPr snapToGrid="0">
      <p:cViewPr varScale="1">
        <p:scale>
          <a:sx n="45" d="100"/>
          <a:sy n="45" d="100"/>
        </p:scale>
        <p:origin x="1506" y="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bin Sharples" userId="ecd8b56c-b070-4d21-9ac2-74be95d72085" providerId="ADAL" clId="{CAF2F099-A7C2-456D-B677-0259A6EA6F21}"/>
    <pc:docChg chg="undo custSel modSld modMainMaster">
      <pc:chgData name="Robin Sharples" userId="ecd8b56c-b070-4d21-9ac2-74be95d72085" providerId="ADAL" clId="{CAF2F099-A7C2-456D-B677-0259A6EA6F21}" dt="2022-04-06T08:51:26.836" v="278" actId="20577"/>
      <pc:docMkLst>
        <pc:docMk/>
      </pc:docMkLst>
      <pc:sldChg chg="modSp mod">
        <pc:chgData name="Robin Sharples" userId="ecd8b56c-b070-4d21-9ac2-74be95d72085" providerId="ADAL" clId="{CAF2F099-A7C2-456D-B677-0259A6EA6F21}" dt="2022-04-04T08:52:03.876" v="23" actId="20577"/>
        <pc:sldMkLst>
          <pc:docMk/>
          <pc:sldMk cId="3113228117" sldId="262"/>
        </pc:sldMkLst>
        <pc:spChg chg="mod">
          <ac:chgData name="Robin Sharples" userId="ecd8b56c-b070-4d21-9ac2-74be95d72085" providerId="ADAL" clId="{CAF2F099-A7C2-456D-B677-0259A6EA6F21}" dt="2022-04-04T08:52:03.876" v="23" actId="20577"/>
          <ac:spMkLst>
            <pc:docMk/>
            <pc:sldMk cId="3113228117" sldId="262"/>
            <ac:spMk id="3" creationId="{153BF9AA-6697-4B29-B4BD-70DA71B02187}"/>
          </ac:spMkLst>
        </pc:spChg>
      </pc:sldChg>
      <pc:sldChg chg="addSp delSp modSp mod">
        <pc:chgData name="Robin Sharples" userId="ecd8b56c-b070-4d21-9ac2-74be95d72085" providerId="ADAL" clId="{CAF2F099-A7C2-456D-B677-0259A6EA6F21}" dt="2022-04-06T08:28:12.164" v="189" actId="20577"/>
        <pc:sldMkLst>
          <pc:docMk/>
          <pc:sldMk cId="1066309589" sldId="263"/>
        </pc:sldMkLst>
        <pc:spChg chg="mod">
          <ac:chgData name="Robin Sharples" userId="ecd8b56c-b070-4d21-9ac2-74be95d72085" providerId="ADAL" clId="{CAF2F099-A7C2-456D-B677-0259A6EA6F21}" dt="2022-04-06T08:27:38.801" v="154" actId="27636"/>
          <ac:spMkLst>
            <pc:docMk/>
            <pc:sldMk cId="1066309589" sldId="263"/>
            <ac:spMk id="2" creationId="{73871975-B251-4CD4-8726-B3C678B1D24F}"/>
          </ac:spMkLst>
        </pc:spChg>
        <pc:spChg chg="mod">
          <ac:chgData name="Robin Sharples" userId="ecd8b56c-b070-4d21-9ac2-74be95d72085" providerId="ADAL" clId="{CAF2F099-A7C2-456D-B677-0259A6EA6F21}" dt="2022-04-06T08:28:12.164" v="189" actId="20577"/>
          <ac:spMkLst>
            <pc:docMk/>
            <pc:sldMk cId="1066309589" sldId="263"/>
            <ac:spMk id="10" creationId="{DC260097-CCB3-49B0-81D1-962ADFCDDED3}"/>
          </ac:spMkLst>
        </pc:spChg>
        <pc:picChg chg="add del mod">
          <ac:chgData name="Robin Sharples" userId="ecd8b56c-b070-4d21-9ac2-74be95d72085" providerId="ADAL" clId="{CAF2F099-A7C2-456D-B677-0259A6EA6F21}" dt="2022-04-06T08:26:17.837" v="141" actId="478"/>
          <ac:picMkLst>
            <pc:docMk/>
            <pc:sldMk cId="1066309589" sldId="263"/>
            <ac:picMk id="4" creationId="{7677CD30-BD37-4CD3-93B8-7238FD04F8AE}"/>
          </ac:picMkLst>
        </pc:picChg>
        <pc:picChg chg="add mod">
          <ac:chgData name="Robin Sharples" userId="ecd8b56c-b070-4d21-9ac2-74be95d72085" providerId="ADAL" clId="{CAF2F099-A7C2-456D-B677-0259A6EA6F21}" dt="2022-04-06T08:27:56.831" v="158" actId="1076"/>
          <ac:picMkLst>
            <pc:docMk/>
            <pc:sldMk cId="1066309589" sldId="263"/>
            <ac:picMk id="5" creationId="{802147AF-9C69-469F-912E-4F3A66CC7B0A}"/>
          </ac:picMkLst>
        </pc:picChg>
        <pc:picChg chg="mod modCrop">
          <ac:chgData name="Robin Sharples" userId="ecd8b56c-b070-4d21-9ac2-74be95d72085" providerId="ADAL" clId="{CAF2F099-A7C2-456D-B677-0259A6EA6F21}" dt="2022-04-06T08:27:49.064" v="156" actId="1076"/>
          <ac:picMkLst>
            <pc:docMk/>
            <pc:sldMk cId="1066309589" sldId="263"/>
            <ac:picMk id="7" creationId="{9C159086-51F2-4814-AE52-6A8C43B6E1C8}"/>
          </ac:picMkLst>
        </pc:picChg>
      </pc:sldChg>
      <pc:sldChg chg="addSp delSp modSp mod">
        <pc:chgData name="Robin Sharples" userId="ecd8b56c-b070-4d21-9ac2-74be95d72085" providerId="ADAL" clId="{CAF2F099-A7C2-456D-B677-0259A6EA6F21}" dt="2022-04-04T09:08:32.835" v="119" actId="478"/>
        <pc:sldMkLst>
          <pc:docMk/>
          <pc:sldMk cId="1679809824" sldId="264"/>
        </pc:sldMkLst>
        <pc:spChg chg="del">
          <ac:chgData name="Robin Sharples" userId="ecd8b56c-b070-4d21-9ac2-74be95d72085" providerId="ADAL" clId="{CAF2F099-A7C2-456D-B677-0259A6EA6F21}" dt="2022-04-04T09:08:29.859" v="118" actId="478"/>
          <ac:spMkLst>
            <pc:docMk/>
            <pc:sldMk cId="1679809824" sldId="264"/>
            <ac:spMk id="3" creationId="{617A38B7-A27F-4B40-AC23-106324439CBC}"/>
          </ac:spMkLst>
        </pc:spChg>
        <pc:spChg chg="del mod">
          <ac:chgData name="Robin Sharples" userId="ecd8b56c-b070-4d21-9ac2-74be95d72085" providerId="ADAL" clId="{CAF2F099-A7C2-456D-B677-0259A6EA6F21}" dt="2022-04-04T09:07:15.922" v="105" actId="478"/>
          <ac:spMkLst>
            <pc:docMk/>
            <pc:sldMk cId="1679809824" sldId="264"/>
            <ac:spMk id="7" creationId="{3CA66F51-0680-4FDD-8472-1E7B55237DE2}"/>
          </ac:spMkLst>
        </pc:spChg>
        <pc:spChg chg="add mod">
          <ac:chgData name="Robin Sharples" userId="ecd8b56c-b070-4d21-9ac2-74be95d72085" providerId="ADAL" clId="{CAF2F099-A7C2-456D-B677-0259A6EA6F21}" dt="2022-04-04T09:08:25.052" v="117" actId="255"/>
          <ac:spMkLst>
            <pc:docMk/>
            <pc:sldMk cId="1679809824" sldId="264"/>
            <ac:spMk id="8" creationId="{B6940E54-359C-4304-B01D-7AE44D35D2C9}"/>
          </ac:spMkLst>
        </pc:spChg>
        <pc:spChg chg="add del mod">
          <ac:chgData name="Robin Sharples" userId="ecd8b56c-b070-4d21-9ac2-74be95d72085" providerId="ADAL" clId="{CAF2F099-A7C2-456D-B677-0259A6EA6F21}" dt="2022-04-04T09:08:32.835" v="119" actId="478"/>
          <ac:spMkLst>
            <pc:docMk/>
            <pc:sldMk cId="1679809824" sldId="264"/>
            <ac:spMk id="9" creationId="{7655170C-5008-4C3D-9568-8C0C82D858D8}"/>
          </ac:spMkLst>
        </pc:spChg>
        <pc:picChg chg="add mod">
          <ac:chgData name="Robin Sharples" userId="ecd8b56c-b070-4d21-9ac2-74be95d72085" providerId="ADAL" clId="{CAF2F099-A7C2-456D-B677-0259A6EA6F21}" dt="2022-04-04T08:57:36.399" v="78" actId="1076"/>
          <ac:picMkLst>
            <pc:docMk/>
            <pc:sldMk cId="1679809824" sldId="264"/>
            <ac:picMk id="4" creationId="{4D5E6AFF-18A5-4B77-9183-41B43A97D3A1}"/>
          </ac:picMkLst>
        </pc:picChg>
      </pc:sldChg>
      <pc:sldChg chg="addSp delSp modSp mod">
        <pc:chgData name="Robin Sharples" userId="ecd8b56c-b070-4d21-9ac2-74be95d72085" providerId="ADAL" clId="{CAF2F099-A7C2-456D-B677-0259A6EA6F21}" dt="2022-04-06T08:27:13.431" v="152" actId="255"/>
        <pc:sldMkLst>
          <pc:docMk/>
          <pc:sldMk cId="2893428258" sldId="266"/>
        </pc:sldMkLst>
        <pc:spChg chg="add del mod">
          <ac:chgData name="Robin Sharples" userId="ecd8b56c-b070-4d21-9ac2-74be95d72085" providerId="ADAL" clId="{CAF2F099-A7C2-456D-B677-0259A6EA6F21}" dt="2022-04-06T08:26:39.312" v="144" actId="478"/>
          <ac:spMkLst>
            <pc:docMk/>
            <pc:sldMk cId="2893428258" sldId="266"/>
            <ac:spMk id="4" creationId="{347D1DA5-92FA-45A1-BB2D-7A89C206E149}"/>
          </ac:spMkLst>
        </pc:spChg>
        <pc:spChg chg="mod">
          <ac:chgData name="Robin Sharples" userId="ecd8b56c-b070-4d21-9ac2-74be95d72085" providerId="ADAL" clId="{CAF2F099-A7C2-456D-B677-0259A6EA6F21}" dt="2022-04-06T08:27:13.431" v="152" actId="255"/>
          <ac:spMkLst>
            <pc:docMk/>
            <pc:sldMk cId="2893428258" sldId="266"/>
            <ac:spMk id="11" creationId="{6D471C99-0D79-D13D-9ED8-0A6559D8F622}"/>
          </ac:spMkLst>
        </pc:spChg>
        <pc:spChg chg="mod">
          <ac:chgData name="Robin Sharples" userId="ecd8b56c-b070-4d21-9ac2-74be95d72085" providerId="ADAL" clId="{CAF2F099-A7C2-456D-B677-0259A6EA6F21}" dt="2022-04-06T08:26:46.426" v="147" actId="1035"/>
          <ac:spMkLst>
            <pc:docMk/>
            <pc:sldMk cId="2893428258" sldId="266"/>
            <ac:spMk id="16" creationId="{D6480BE4-34CB-F6AC-B2E1-B7A18778DB9A}"/>
          </ac:spMkLst>
        </pc:spChg>
        <pc:picChg chg="add mod">
          <ac:chgData name="Robin Sharples" userId="ecd8b56c-b070-4d21-9ac2-74be95d72085" providerId="ADAL" clId="{CAF2F099-A7C2-456D-B677-0259A6EA6F21}" dt="2022-04-06T08:26:42.032" v="145" actId="1076"/>
          <ac:picMkLst>
            <pc:docMk/>
            <pc:sldMk cId="2893428258" sldId="266"/>
            <ac:picMk id="2" creationId="{049055EB-2508-4A44-B265-2A256457E7E1}"/>
          </ac:picMkLst>
        </pc:picChg>
        <pc:picChg chg="del mod">
          <ac:chgData name="Robin Sharples" userId="ecd8b56c-b070-4d21-9ac2-74be95d72085" providerId="ADAL" clId="{CAF2F099-A7C2-456D-B677-0259A6EA6F21}" dt="2022-04-06T08:26:14.146" v="140" actId="21"/>
          <ac:picMkLst>
            <pc:docMk/>
            <pc:sldMk cId="2893428258" sldId="266"/>
            <ac:picMk id="5" creationId="{3689E598-D194-4654-B92A-A0F423B34F1E}"/>
          </ac:picMkLst>
        </pc:picChg>
      </pc:sldChg>
      <pc:sldChg chg="modSp mod">
        <pc:chgData name="Robin Sharples" userId="ecd8b56c-b070-4d21-9ac2-74be95d72085" providerId="ADAL" clId="{CAF2F099-A7C2-456D-B677-0259A6EA6F21}" dt="2022-04-06T08:28:26.746" v="190" actId="1076"/>
        <pc:sldMkLst>
          <pc:docMk/>
          <pc:sldMk cId="1655924413" sldId="270"/>
        </pc:sldMkLst>
        <pc:spChg chg="mod">
          <ac:chgData name="Robin Sharples" userId="ecd8b56c-b070-4d21-9ac2-74be95d72085" providerId="ADAL" clId="{CAF2F099-A7C2-456D-B677-0259A6EA6F21}" dt="2022-04-04T09:09:45.172" v="124" actId="20577"/>
          <ac:spMkLst>
            <pc:docMk/>
            <pc:sldMk cId="1655924413" sldId="270"/>
            <ac:spMk id="3" creationId="{1929EE7A-ED01-4C4B-ABE8-9FB0B817305B}"/>
          </ac:spMkLst>
        </pc:spChg>
        <pc:picChg chg="mod">
          <ac:chgData name="Robin Sharples" userId="ecd8b56c-b070-4d21-9ac2-74be95d72085" providerId="ADAL" clId="{CAF2F099-A7C2-456D-B677-0259A6EA6F21}" dt="2022-04-06T08:28:26.746" v="190" actId="1076"/>
          <ac:picMkLst>
            <pc:docMk/>
            <pc:sldMk cId="1655924413" sldId="270"/>
            <ac:picMk id="5" creationId="{406661AA-972D-4DB8-9A6C-A55920096414}"/>
          </ac:picMkLst>
        </pc:picChg>
      </pc:sldChg>
      <pc:sldChg chg="modSp mod modNotesTx">
        <pc:chgData name="Robin Sharples" userId="ecd8b56c-b070-4d21-9ac2-74be95d72085" providerId="ADAL" clId="{CAF2F099-A7C2-456D-B677-0259A6EA6F21}" dt="2022-04-06T08:51:26.836" v="278" actId="20577"/>
        <pc:sldMkLst>
          <pc:docMk/>
          <pc:sldMk cId="3948520297" sldId="271"/>
        </pc:sldMkLst>
        <pc:spChg chg="mod">
          <ac:chgData name="Robin Sharples" userId="ecd8b56c-b070-4d21-9ac2-74be95d72085" providerId="ADAL" clId="{CAF2F099-A7C2-456D-B677-0259A6EA6F21}" dt="2022-04-06T08:49:57.190" v="199" actId="255"/>
          <ac:spMkLst>
            <pc:docMk/>
            <pc:sldMk cId="3948520297" sldId="271"/>
            <ac:spMk id="3" creationId="{1929EE7A-ED01-4C4B-ABE8-9FB0B817305B}"/>
          </ac:spMkLst>
        </pc:spChg>
      </pc:sldChg>
      <pc:sldMasterChg chg="delSp mod delSldLayout">
        <pc:chgData name="Robin Sharples" userId="ecd8b56c-b070-4d21-9ac2-74be95d72085" providerId="ADAL" clId="{CAF2F099-A7C2-456D-B677-0259A6EA6F21}" dt="2022-04-06T08:29:32.452" v="197" actId="2696"/>
        <pc:sldMasterMkLst>
          <pc:docMk/>
          <pc:sldMasterMk cId="1285797219" sldId="2147483660"/>
        </pc:sldMasterMkLst>
        <pc:spChg chg="del">
          <ac:chgData name="Robin Sharples" userId="ecd8b56c-b070-4d21-9ac2-74be95d72085" providerId="ADAL" clId="{CAF2F099-A7C2-456D-B677-0259A6EA6F21}" dt="2022-04-06T08:29:07.648" v="191" actId="478"/>
          <ac:spMkLst>
            <pc:docMk/>
            <pc:sldMasterMk cId="1285797219" sldId="2147483660"/>
            <ac:spMk id="13" creationId="{860F4147-B541-9346-8804-C5862DFC8C3A}"/>
          </ac:spMkLst>
        </pc:spChg>
        <pc:sldLayoutChg chg="del">
          <pc:chgData name="Robin Sharples" userId="ecd8b56c-b070-4d21-9ac2-74be95d72085" providerId="ADAL" clId="{CAF2F099-A7C2-456D-B677-0259A6EA6F21}" dt="2022-04-06T08:29:32.452" v="197" actId="2696"/>
          <pc:sldLayoutMkLst>
            <pc:docMk/>
            <pc:sldMasterMk cId="1285797219" sldId="2147483660"/>
            <pc:sldLayoutMk cId="3616279552" sldId="2147483662"/>
          </pc:sldLayoutMkLst>
        </pc:sldLayoutChg>
        <pc:sldLayoutChg chg="del">
          <pc:chgData name="Robin Sharples" userId="ecd8b56c-b070-4d21-9ac2-74be95d72085" providerId="ADAL" clId="{CAF2F099-A7C2-456D-B677-0259A6EA6F21}" dt="2022-04-06T08:29:27.240" v="196" actId="2696"/>
          <pc:sldLayoutMkLst>
            <pc:docMk/>
            <pc:sldMasterMk cId="1285797219" sldId="2147483660"/>
            <pc:sldLayoutMk cId="1948420920" sldId="2147483664"/>
          </pc:sldLayoutMkLst>
        </pc:sldLayoutChg>
        <pc:sldLayoutChg chg="del">
          <pc:chgData name="Robin Sharples" userId="ecd8b56c-b070-4d21-9ac2-74be95d72085" providerId="ADAL" clId="{CAF2F099-A7C2-456D-B677-0259A6EA6F21}" dt="2022-04-06T08:29:24.501" v="195" actId="2696"/>
          <pc:sldLayoutMkLst>
            <pc:docMk/>
            <pc:sldMasterMk cId="1285797219" sldId="2147483660"/>
            <pc:sldLayoutMk cId="1578738734" sldId="2147483665"/>
          </pc:sldLayoutMkLst>
        </pc:sldLayoutChg>
        <pc:sldLayoutChg chg="del">
          <pc:chgData name="Robin Sharples" userId="ecd8b56c-b070-4d21-9ac2-74be95d72085" providerId="ADAL" clId="{CAF2F099-A7C2-456D-B677-0259A6EA6F21}" dt="2022-04-06T08:29:18.523" v="194" actId="2696"/>
          <pc:sldLayoutMkLst>
            <pc:docMk/>
            <pc:sldMasterMk cId="1285797219" sldId="2147483660"/>
            <pc:sldLayoutMk cId="1055231928" sldId="2147483668"/>
          </pc:sldLayoutMkLst>
        </pc:sldLayoutChg>
        <pc:sldLayoutChg chg="del">
          <pc:chgData name="Robin Sharples" userId="ecd8b56c-b070-4d21-9ac2-74be95d72085" providerId="ADAL" clId="{CAF2F099-A7C2-456D-B677-0259A6EA6F21}" dt="2022-04-06T08:29:16.119" v="193" actId="2696"/>
          <pc:sldLayoutMkLst>
            <pc:docMk/>
            <pc:sldMasterMk cId="1285797219" sldId="2147483660"/>
            <pc:sldLayoutMk cId="3517875743" sldId="2147483669"/>
          </pc:sldLayoutMkLst>
        </pc:sldLayoutChg>
        <pc:sldLayoutChg chg="del">
          <pc:chgData name="Robin Sharples" userId="ecd8b56c-b070-4d21-9ac2-74be95d72085" providerId="ADAL" clId="{CAF2F099-A7C2-456D-B677-0259A6EA6F21}" dt="2022-04-06T08:29:13.829" v="192" actId="2696"/>
          <pc:sldLayoutMkLst>
            <pc:docMk/>
            <pc:sldMasterMk cId="1285797219" sldId="2147483660"/>
            <pc:sldLayoutMk cId="4257132032" sldId="2147483670"/>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1001EA-A9AC-4338-AC1A-C42517F9F21B}" type="datetimeFigureOut">
              <a:rPr lang="en-GB" smtClean="0"/>
              <a:t>06/04/2022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569C14-AC10-419E-8A48-2793E573BE8D}" type="slidenum">
              <a:rPr lang="en-GB" smtClean="0"/>
              <a:t>‹#›</a:t>
            </a:fld>
            <a:endParaRPr lang="en-GB"/>
          </a:p>
        </p:txBody>
      </p:sp>
    </p:spTree>
    <p:extLst>
      <p:ext uri="{BB962C8B-B14F-4D97-AF65-F5344CB8AC3E}">
        <p14:creationId xmlns:p14="http://schemas.microsoft.com/office/powerpoint/2010/main" val="3494886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Our greeting mirrors the sending, the invitation is to all of us </a:t>
            </a:r>
            <a:r>
              <a:rPr lang="en-GB"/>
              <a:t>to understand.</a:t>
            </a:r>
            <a:endParaRPr lang="en-GB" dirty="0"/>
          </a:p>
        </p:txBody>
      </p:sp>
      <p:sp>
        <p:nvSpPr>
          <p:cNvPr id="4" name="Slide Number Placeholder 3"/>
          <p:cNvSpPr>
            <a:spLocks noGrp="1"/>
          </p:cNvSpPr>
          <p:nvPr>
            <p:ph type="sldNum" sz="quarter" idx="5"/>
          </p:nvPr>
        </p:nvSpPr>
        <p:spPr/>
        <p:txBody>
          <a:bodyPr/>
          <a:lstStyle/>
          <a:p>
            <a:fld id="{05569C14-AC10-419E-8A48-2793E573BE8D}" type="slidenum">
              <a:rPr lang="en-GB" smtClean="0"/>
              <a:t>1</a:t>
            </a:fld>
            <a:endParaRPr lang="en-GB"/>
          </a:p>
        </p:txBody>
      </p:sp>
    </p:spTree>
    <p:extLst>
      <p:ext uri="{BB962C8B-B14F-4D97-AF65-F5344CB8AC3E}">
        <p14:creationId xmlns:p14="http://schemas.microsoft.com/office/powerpoint/2010/main" val="39000473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What does doubt mean? When have you had doubts, been unsure. If no response from pupils, give an example when you were so – </a:t>
            </a:r>
            <a:r>
              <a:rPr lang="en-GB" dirty="0" err="1"/>
              <a:t>eg</a:t>
            </a:r>
            <a:r>
              <a:rPr lang="en-GB" dirty="0"/>
              <a:t> an exam question, starting a new club, swimming with no armbands for the first time.</a:t>
            </a:r>
          </a:p>
          <a:p>
            <a:r>
              <a:rPr lang="en-GB" dirty="0"/>
              <a:t>Explore what helps when we have doubts.</a:t>
            </a:r>
          </a:p>
        </p:txBody>
      </p:sp>
      <p:sp>
        <p:nvSpPr>
          <p:cNvPr id="4" name="Slide Number Placeholder 3"/>
          <p:cNvSpPr>
            <a:spLocks noGrp="1"/>
          </p:cNvSpPr>
          <p:nvPr>
            <p:ph type="sldNum" sz="quarter" idx="5"/>
          </p:nvPr>
        </p:nvSpPr>
        <p:spPr/>
        <p:txBody>
          <a:bodyPr/>
          <a:lstStyle/>
          <a:p>
            <a:fld id="{05569C14-AC10-419E-8A48-2793E573BE8D}" type="slidenum">
              <a:rPr lang="en-GB" smtClean="0"/>
              <a:t>2</a:t>
            </a:fld>
            <a:endParaRPr lang="en-GB"/>
          </a:p>
        </p:txBody>
      </p:sp>
    </p:spTree>
    <p:extLst>
      <p:ext uri="{BB962C8B-B14F-4D97-AF65-F5344CB8AC3E}">
        <p14:creationId xmlns:p14="http://schemas.microsoft.com/office/powerpoint/2010/main" val="35548287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a familiar image to convey the message that we are going to listen to a passage from the Bible. Older pupils or other adults present might read it aloud to vary voices. Encourage stillness/focus while listening.</a:t>
            </a:r>
          </a:p>
        </p:txBody>
      </p:sp>
      <p:sp>
        <p:nvSpPr>
          <p:cNvPr id="4" name="Slide Number Placeholder 3"/>
          <p:cNvSpPr>
            <a:spLocks noGrp="1"/>
          </p:cNvSpPr>
          <p:nvPr>
            <p:ph type="sldNum" sz="quarter" idx="5"/>
          </p:nvPr>
        </p:nvSpPr>
        <p:spPr/>
        <p:txBody>
          <a:bodyPr/>
          <a:lstStyle/>
          <a:p>
            <a:fld id="{05569C14-AC10-419E-8A48-2793E573BE8D}" type="slidenum">
              <a:rPr lang="en-GB" smtClean="0"/>
              <a:t>3</a:t>
            </a:fld>
            <a:endParaRPr lang="en-GB"/>
          </a:p>
        </p:txBody>
      </p:sp>
    </p:spTree>
    <p:extLst>
      <p:ext uri="{BB962C8B-B14F-4D97-AF65-F5344CB8AC3E}">
        <p14:creationId xmlns:p14="http://schemas.microsoft.com/office/powerpoint/2010/main" val="23073905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If possible get another voice/ or a pupil to read this aloud. This might be role played/acted out.</a:t>
            </a:r>
          </a:p>
        </p:txBody>
      </p:sp>
      <p:sp>
        <p:nvSpPr>
          <p:cNvPr id="4" name="Slide Number Placeholder 3"/>
          <p:cNvSpPr>
            <a:spLocks noGrp="1"/>
          </p:cNvSpPr>
          <p:nvPr>
            <p:ph type="sldNum" sz="quarter" idx="5"/>
          </p:nvPr>
        </p:nvSpPr>
        <p:spPr/>
        <p:txBody>
          <a:bodyPr/>
          <a:lstStyle/>
          <a:p>
            <a:fld id="{05569C14-AC10-419E-8A48-2793E573BE8D}" type="slidenum">
              <a:rPr lang="en-GB" smtClean="0"/>
              <a:t>4</a:t>
            </a:fld>
            <a:endParaRPr lang="en-GB"/>
          </a:p>
        </p:txBody>
      </p:sp>
    </p:spTree>
    <p:extLst>
      <p:ext uri="{BB962C8B-B14F-4D97-AF65-F5344CB8AC3E}">
        <p14:creationId xmlns:p14="http://schemas.microsoft.com/office/powerpoint/2010/main" val="10842934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Image is from Chinese Christian tradition of art. You may wish to explore where that is in the world, linking back to the first slide. Note the significance of the hands, both Thomas’ and Jesus’. Jesus welcomes him and he looks, </a:t>
            </a:r>
            <a:r>
              <a:rPr lang="en-GB" dirty="0" err="1"/>
              <a:t>toches</a:t>
            </a:r>
            <a:r>
              <a:rPr lang="en-GB" dirty="0"/>
              <a:t> and believes. The startles expressions of </a:t>
            </a:r>
            <a:r>
              <a:rPr lang="en-GB" dirty="0" err="1"/>
              <a:t>theothe</a:t>
            </a:r>
            <a:r>
              <a:rPr lang="en-GB" dirty="0"/>
              <a:t> </a:t>
            </a:r>
            <a:r>
              <a:rPr lang="en-GB" dirty="0" err="1"/>
              <a:t>rdisciples</a:t>
            </a:r>
            <a:r>
              <a:rPr lang="en-GB" dirty="0"/>
              <a:t> tells a story too.</a:t>
            </a:r>
          </a:p>
        </p:txBody>
      </p:sp>
      <p:sp>
        <p:nvSpPr>
          <p:cNvPr id="4" name="Slide Number Placeholder 3"/>
          <p:cNvSpPr>
            <a:spLocks noGrp="1"/>
          </p:cNvSpPr>
          <p:nvPr>
            <p:ph type="sldNum" sz="quarter" idx="5"/>
          </p:nvPr>
        </p:nvSpPr>
        <p:spPr/>
        <p:txBody>
          <a:bodyPr/>
          <a:lstStyle/>
          <a:p>
            <a:fld id="{05569C14-AC10-419E-8A48-2793E573BE8D}" type="slidenum">
              <a:rPr lang="en-GB" smtClean="0"/>
              <a:t>5</a:t>
            </a:fld>
            <a:endParaRPr lang="en-GB"/>
          </a:p>
        </p:txBody>
      </p:sp>
    </p:spTree>
    <p:extLst>
      <p:ext uri="{BB962C8B-B14F-4D97-AF65-F5344CB8AC3E}">
        <p14:creationId xmlns:p14="http://schemas.microsoft.com/office/powerpoint/2010/main" val="29557494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You might wish to go deeper and consider with older pupils what Christians today understand. Having faith includes having doubt. Christians cannot see Jesus but they believe in him and his teachings.</a:t>
            </a:r>
          </a:p>
        </p:txBody>
      </p:sp>
      <p:sp>
        <p:nvSpPr>
          <p:cNvPr id="4" name="Slide Number Placeholder 3"/>
          <p:cNvSpPr>
            <a:spLocks noGrp="1"/>
          </p:cNvSpPr>
          <p:nvPr>
            <p:ph type="sldNum" sz="quarter" idx="5"/>
          </p:nvPr>
        </p:nvSpPr>
        <p:spPr/>
        <p:txBody>
          <a:bodyPr/>
          <a:lstStyle/>
          <a:p>
            <a:fld id="{05569C14-AC10-419E-8A48-2793E573BE8D}" type="slidenum">
              <a:rPr lang="en-GB" smtClean="0"/>
              <a:t>6</a:t>
            </a:fld>
            <a:endParaRPr lang="en-GB"/>
          </a:p>
        </p:txBody>
      </p:sp>
    </p:spTree>
    <p:extLst>
      <p:ext uri="{BB962C8B-B14F-4D97-AF65-F5344CB8AC3E}">
        <p14:creationId xmlns:p14="http://schemas.microsoft.com/office/powerpoint/2010/main" val="22879752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Ensure you invite pupils and staff present to join in or listen and </a:t>
            </a:r>
            <a:r>
              <a:rPr lang="en-GB" dirty="0" err="1"/>
              <a:t>relfect</a:t>
            </a:r>
            <a:r>
              <a:rPr lang="en-GB" dirty="0"/>
              <a:t> as they wish. </a:t>
            </a:r>
          </a:p>
        </p:txBody>
      </p:sp>
      <p:sp>
        <p:nvSpPr>
          <p:cNvPr id="4" name="Slide Number Placeholder 3"/>
          <p:cNvSpPr>
            <a:spLocks noGrp="1"/>
          </p:cNvSpPr>
          <p:nvPr>
            <p:ph type="sldNum" sz="quarter" idx="5"/>
          </p:nvPr>
        </p:nvSpPr>
        <p:spPr/>
        <p:txBody>
          <a:bodyPr/>
          <a:lstStyle/>
          <a:p>
            <a:fld id="{05569C14-AC10-419E-8A48-2793E573BE8D}" type="slidenum">
              <a:rPr lang="en-GB" smtClean="0"/>
              <a:t>7</a:t>
            </a:fld>
            <a:endParaRPr lang="en-GB"/>
          </a:p>
        </p:txBody>
      </p:sp>
    </p:spTree>
    <p:extLst>
      <p:ext uri="{BB962C8B-B14F-4D97-AF65-F5344CB8AC3E}">
        <p14:creationId xmlns:p14="http://schemas.microsoft.com/office/powerpoint/2010/main" val="6535213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Sending slide offers chance to say a blessing and reinforce the inclusive message that Jesus brings God’s love to all in the world who choose to believe in him.</a:t>
            </a:r>
          </a:p>
        </p:txBody>
      </p:sp>
      <p:sp>
        <p:nvSpPr>
          <p:cNvPr id="4" name="Slide Number Placeholder 3"/>
          <p:cNvSpPr>
            <a:spLocks noGrp="1"/>
          </p:cNvSpPr>
          <p:nvPr>
            <p:ph type="sldNum" sz="quarter" idx="5"/>
          </p:nvPr>
        </p:nvSpPr>
        <p:spPr/>
        <p:txBody>
          <a:bodyPr/>
          <a:lstStyle/>
          <a:p>
            <a:fld id="{05569C14-AC10-419E-8A48-2793E573BE8D}" type="slidenum">
              <a:rPr lang="en-GB" smtClean="0"/>
              <a:t>8</a:t>
            </a:fld>
            <a:endParaRPr lang="en-GB"/>
          </a:p>
        </p:txBody>
      </p:sp>
    </p:spTree>
    <p:extLst>
      <p:ext uri="{BB962C8B-B14F-4D97-AF65-F5344CB8AC3E}">
        <p14:creationId xmlns:p14="http://schemas.microsoft.com/office/powerpoint/2010/main" val="17683233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3869268" y="1046988"/>
            <a:ext cx="7315200" cy="512064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10634135" y="6356350"/>
            <a:ext cx="1530927" cy="365125"/>
          </a:xfrm>
          <a:prstGeom prst="rect">
            <a:avLst/>
          </a:prstGeom>
        </p:spPr>
        <p:txBody>
          <a:bodyPr/>
          <a:lstStyle/>
          <a:p>
            <a:fld id="{BB3B8FD9-E19A-42BF-B09A-2B90234D94CB}" type="slidenum">
              <a:rPr lang="en-GB" smtClean="0"/>
              <a:t>‹#›</a:t>
            </a:fld>
            <a:endParaRPr lang="en-GB"/>
          </a:p>
        </p:txBody>
      </p:sp>
    </p:spTree>
    <p:extLst>
      <p:ext uri="{BB962C8B-B14F-4D97-AF65-F5344CB8AC3E}">
        <p14:creationId xmlns:p14="http://schemas.microsoft.com/office/powerpoint/2010/main" val="24909177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1037492"/>
            <a:ext cx="3474720" cy="5120640"/>
          </a:xfrm>
          <a:prstGeom prst="rect">
            <a:avLst/>
          </a:prstGeo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1037492"/>
            <a:ext cx="3474720" cy="5120640"/>
          </a:xfrm>
          <a:prstGeom prst="rect">
            <a:avLst/>
          </a:prstGeo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lide Number Placeholder 9"/>
          <p:cNvSpPr>
            <a:spLocks noGrp="1"/>
          </p:cNvSpPr>
          <p:nvPr>
            <p:ph type="sldNum" sz="quarter" idx="12"/>
          </p:nvPr>
        </p:nvSpPr>
        <p:spPr>
          <a:xfrm>
            <a:off x="10634135" y="6356350"/>
            <a:ext cx="1530927" cy="365125"/>
          </a:xfrm>
          <a:prstGeom prst="rect">
            <a:avLst/>
          </a:prstGeom>
        </p:spPr>
        <p:txBody>
          <a:bodyPr/>
          <a:lstStyle/>
          <a:p>
            <a:fld id="{BB3B8FD9-E19A-42BF-B09A-2B90234D94CB}" type="slidenum">
              <a:rPr lang="en-GB" smtClean="0"/>
              <a:t>‹#›</a:t>
            </a:fld>
            <a:endParaRPr lang="en-GB"/>
          </a:p>
        </p:txBody>
      </p:sp>
    </p:spTree>
    <p:extLst>
      <p:ext uri="{BB962C8B-B14F-4D97-AF65-F5344CB8AC3E}">
        <p14:creationId xmlns:p14="http://schemas.microsoft.com/office/powerpoint/2010/main" val="6568326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a:xfrm>
            <a:off x="10634135" y="6356350"/>
            <a:ext cx="1530927" cy="365125"/>
          </a:xfrm>
          <a:prstGeom prst="rect">
            <a:avLst/>
          </a:prstGeom>
        </p:spPr>
        <p:txBody>
          <a:bodyPr/>
          <a:lstStyle/>
          <a:p>
            <a:fld id="{BB3B8FD9-E19A-42BF-B09A-2B90234D94CB}" type="slidenum">
              <a:rPr lang="en-GB" smtClean="0"/>
              <a:t>‹#›</a:t>
            </a:fld>
            <a:endParaRPr lang="en-GB"/>
          </a:p>
        </p:txBody>
      </p:sp>
    </p:spTree>
    <p:extLst>
      <p:ext uri="{BB962C8B-B14F-4D97-AF65-F5344CB8AC3E}">
        <p14:creationId xmlns:p14="http://schemas.microsoft.com/office/powerpoint/2010/main" val="16351930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t" anchorCtr="0">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1053431"/>
            <a:ext cx="7315200" cy="5120640"/>
          </a:xfrm>
          <a:prstGeom prst="rect">
            <a:avLst/>
          </a:prstGeo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613751"/>
            <a:ext cx="2834640" cy="2321990"/>
          </a:xfrm>
          <a:prstGeom prst="rect">
            <a:avLst/>
          </a:prstGeom>
        </p:spPr>
        <p:txBody>
          <a:bodyPr lIns="0" tIns="0" rIns="0" bIns="0"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Slide Number Placeholder 9"/>
          <p:cNvSpPr>
            <a:spLocks noGrp="1"/>
          </p:cNvSpPr>
          <p:nvPr>
            <p:ph type="sldNum" sz="quarter" idx="12"/>
          </p:nvPr>
        </p:nvSpPr>
        <p:spPr>
          <a:xfrm>
            <a:off x="10634135" y="6356350"/>
            <a:ext cx="1530927" cy="365125"/>
          </a:xfrm>
          <a:prstGeom prst="rect">
            <a:avLst/>
          </a:prstGeom>
        </p:spPr>
        <p:txBody>
          <a:bodyPr/>
          <a:lstStyle/>
          <a:p>
            <a:fld id="{BB3B8FD9-E19A-42BF-B09A-2B90234D94CB}" type="slidenum">
              <a:rPr lang="en-GB" smtClean="0"/>
              <a:t>‹#›</a:t>
            </a:fld>
            <a:endParaRPr lang="en-GB"/>
          </a:p>
        </p:txBody>
      </p:sp>
    </p:spTree>
    <p:extLst>
      <p:ext uri="{BB962C8B-B14F-4D97-AF65-F5344CB8AC3E}">
        <p14:creationId xmlns:p14="http://schemas.microsoft.com/office/powerpoint/2010/main" val="180574210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1025398"/>
            <a:ext cx="3443590" cy="5832602"/>
          </a:xfrm>
          <a:prstGeom prst="rect">
            <a:avLst/>
          </a:prstGeom>
          <a:solidFill>
            <a:srgbClr val="0092C8"/>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390283"/>
            <a:ext cx="2947482" cy="4601183"/>
          </a:xfrm>
          <a:prstGeom prst="rect">
            <a:avLst/>
          </a:prstGeom>
        </p:spPr>
        <p:txBody>
          <a:bodyPr vert="horz" lIns="0" tIns="0" rIns="0" bIns="0" rtlCol="0" anchor="t" anchorCtr="0">
            <a:normAutofit/>
          </a:bodyPr>
          <a:lstStyle/>
          <a:p>
            <a:r>
              <a:rPr lang="en-US"/>
              <a:t>Click to edit Master title style</a:t>
            </a:r>
            <a:endParaRPr lang="en-US" dirty="0"/>
          </a:p>
        </p:txBody>
      </p:sp>
      <p:sp>
        <p:nvSpPr>
          <p:cNvPr id="38" name="Rectangle 37"/>
          <p:cNvSpPr/>
          <p:nvPr/>
        </p:nvSpPr>
        <p:spPr>
          <a:xfrm>
            <a:off x="11296357" y="1025397"/>
            <a:ext cx="903555" cy="58326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1037922"/>
            <a:ext cx="7315200" cy="5120640"/>
          </a:xfrm>
          <a:prstGeom prst="rect">
            <a:avLst/>
          </a:prstGeom>
        </p:spPr>
        <p:txBody>
          <a:bodyPr vert="horz" lIns="0" tIns="0" rIns="0" bIns="0" rtlCol="0" anchor="t" anchorCtr="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10584898" y="6356350"/>
            <a:ext cx="1530927" cy="365125"/>
          </a:xfrm>
          <a:prstGeom prst="rect">
            <a:avLst/>
          </a:prstGeom>
        </p:spPr>
        <p:txBody>
          <a:bodyPr vert="horz" lIns="91440" tIns="45720" rIns="91440" bIns="45720" rtlCol="0" anchor="ctr"/>
          <a:lstStyle>
            <a:lvl1pPr algn="r">
              <a:defRPr sz="1200" b="0" i="0" baseline="0">
                <a:solidFill>
                  <a:srgbClr val="0092C8"/>
                </a:solidFill>
                <a:latin typeface="Cooper Hewitt Book" pitchFamily="2" charset="77"/>
              </a:defRPr>
            </a:lvl1pPr>
          </a:lstStyle>
          <a:p>
            <a:fld id="{BB3B8FD9-E19A-42BF-B09A-2B90234D94CB}" type="slidenum">
              <a:rPr lang="en-GB" smtClean="0"/>
              <a:t>‹#›</a:t>
            </a:fld>
            <a:endParaRPr lang="en-GB"/>
          </a:p>
        </p:txBody>
      </p:sp>
      <p:pic>
        <p:nvPicPr>
          <p:cNvPr id="9" name="Picture 8">
            <a:extLst>
              <a:ext uri="{FF2B5EF4-FFF2-40B4-BE49-F238E27FC236}">
                <a16:creationId xmlns:a16="http://schemas.microsoft.com/office/drawing/2014/main" id="{05E69E68-56E0-F14C-80E6-E171DC9A4E3E}"/>
              </a:ext>
            </a:extLst>
          </p:cNvPr>
          <p:cNvPicPr>
            <a:picLocks noChangeAspect="1"/>
          </p:cNvPicPr>
          <p:nvPr/>
        </p:nvPicPr>
        <p:blipFill>
          <a:blip r:embed="rId6"/>
          <a:stretch>
            <a:fillRect/>
          </a:stretch>
        </p:blipFill>
        <p:spPr>
          <a:xfrm>
            <a:off x="252918" y="234884"/>
            <a:ext cx="4438352" cy="618855"/>
          </a:xfrm>
          <a:prstGeom prst="rect">
            <a:avLst/>
          </a:prstGeom>
        </p:spPr>
      </p:pic>
    </p:spTree>
    <p:extLst>
      <p:ext uri="{BB962C8B-B14F-4D97-AF65-F5344CB8AC3E}">
        <p14:creationId xmlns:p14="http://schemas.microsoft.com/office/powerpoint/2010/main" val="1285797219"/>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66" r:id="rId3"/>
    <p:sldLayoutId id="2147483667" r:id="rId4"/>
  </p:sldLayoutIdLst>
  <p:txStyles>
    <p:titleStyle>
      <a:lvl1pPr algn="l" defTabSz="914400" rtl="0" eaLnBrk="1" latinLnBrk="0" hangingPunct="1">
        <a:lnSpc>
          <a:spcPct val="90000"/>
        </a:lnSpc>
        <a:spcBef>
          <a:spcPct val="0"/>
        </a:spcBef>
        <a:buNone/>
        <a:defRPr sz="3600" b="1" i="0" kern="1200" spc="-60" baseline="0">
          <a:solidFill>
            <a:srgbClr val="FFFFFF"/>
          </a:solidFill>
          <a:latin typeface="Calibri" panose="020F0502020204030204" pitchFamily="34" charset="0"/>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b="1" i="0" kern="1200" baseline="0">
          <a:solidFill>
            <a:schemeClr val="tx1">
              <a:lumMod val="65000"/>
              <a:lumOff val="35000"/>
            </a:schemeClr>
          </a:solidFill>
          <a:latin typeface="Calibri" panose="020F0502020204030204" pitchFamily="34" charset="0"/>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baseline="0">
          <a:solidFill>
            <a:schemeClr val="tx1">
              <a:lumMod val="65000"/>
              <a:lumOff val="35000"/>
            </a:schemeClr>
          </a:solidFill>
          <a:latin typeface="Calibri" panose="020F0502020204030204" pitchFamily="34" charset="0"/>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baseline="0">
          <a:solidFill>
            <a:schemeClr val="tx1">
              <a:lumMod val="65000"/>
              <a:lumOff val="35000"/>
            </a:schemeClr>
          </a:solidFill>
          <a:latin typeface="Calibri" panose="020F0502020204030204" pitchFamily="34" charset="0"/>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baseline="0">
          <a:solidFill>
            <a:schemeClr val="tx1">
              <a:lumMod val="65000"/>
              <a:lumOff val="35000"/>
            </a:schemeClr>
          </a:solidFill>
          <a:latin typeface="Calibri" panose="020F0502020204030204" pitchFamily="34" charset="0"/>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baseline="0">
          <a:solidFill>
            <a:schemeClr val="tx1">
              <a:lumMod val="65000"/>
              <a:lumOff val="35000"/>
            </a:schemeClr>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ottolostessocielo.altervista.org/la-religione-dialogo-interreligioso/"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hyperlink" Target="https://creativecommons.org/licenses/by-nc-nd/3.0/" TargetMode="External"/><Relationship Id="rId4" Type="http://schemas.openxmlformats.org/officeDocument/2006/relationships/hyperlink" Target="http://thegoodheart.blogspot.com/2011/12/apostle-who-saw-believed.html"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hyperlink" Target="https://foto.wuestenigel.com/word-listen-in-between-earphones/"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hyperlink" Target="http://www.illuminatedlvg.com/2015/09/believe-good.html?spref=pi"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hyperlink" Target="http://sottolostessocielo.altervista.org/la-religione-dialogo-interreligioso/"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29EE7A-ED01-4C4B-ABE8-9FB0B817305B}"/>
              </a:ext>
            </a:extLst>
          </p:cNvPr>
          <p:cNvSpPr>
            <a:spLocks noGrp="1"/>
          </p:cNvSpPr>
          <p:nvPr>
            <p:ph type="title"/>
          </p:nvPr>
        </p:nvSpPr>
        <p:spPr>
          <a:xfrm>
            <a:off x="252919" y="1390283"/>
            <a:ext cx="2947482" cy="4601183"/>
          </a:xfrm>
        </p:spPr>
        <p:txBody>
          <a:bodyPr anchor="t">
            <a:normAutofit fontScale="90000"/>
          </a:bodyPr>
          <a:lstStyle/>
          <a:p>
            <a:pPr marL="0" marR="0" indent="0">
              <a:spcBef>
                <a:spcPts val="0"/>
              </a:spcBef>
              <a:spcAft>
                <a:spcPts val="600"/>
              </a:spcAft>
            </a:pPr>
            <a:r>
              <a:rPr lang="en-GB" kern="1400" dirty="0">
                <a:ln>
                  <a:noFill/>
                </a:ln>
                <a:effectLst/>
              </a:rPr>
              <a:t>We say together:</a:t>
            </a:r>
            <a:br>
              <a:rPr lang="en-GB" sz="2800" kern="1400" dirty="0">
                <a:ln>
                  <a:noFill/>
                </a:ln>
                <a:effectLst/>
              </a:rPr>
            </a:br>
            <a:br>
              <a:rPr lang="en-GB" sz="2800" kern="1400" dirty="0">
                <a:ln>
                  <a:noFill/>
                </a:ln>
                <a:effectLst/>
              </a:rPr>
            </a:br>
            <a:r>
              <a:rPr lang="en-GB" kern="1400" dirty="0">
                <a:ln>
                  <a:noFill/>
                </a:ln>
                <a:effectLst/>
              </a:rPr>
              <a:t>We are invited to believe,</a:t>
            </a:r>
            <a:br>
              <a:rPr lang="en-GB" kern="1400" dirty="0">
                <a:ln>
                  <a:noFill/>
                </a:ln>
                <a:effectLst/>
              </a:rPr>
            </a:br>
            <a:r>
              <a:rPr lang="en-GB" kern="1400" dirty="0"/>
              <a:t>h</a:t>
            </a:r>
            <a:r>
              <a:rPr lang="en-GB" b="1" kern="1400" dirty="0">
                <a:ln>
                  <a:noFill/>
                </a:ln>
                <a:effectLst/>
              </a:rPr>
              <a:t>elp us to understand.</a:t>
            </a:r>
            <a:br>
              <a:rPr lang="en-GB" sz="2800" kern="1400" dirty="0">
                <a:ln>
                  <a:noFill/>
                </a:ln>
                <a:effectLst/>
              </a:rPr>
            </a:br>
            <a:r>
              <a:rPr lang="en-GB" sz="2800" kern="1400" dirty="0">
                <a:ln>
                  <a:noFill/>
                </a:ln>
                <a:effectLst/>
              </a:rPr>
              <a:t> </a:t>
            </a:r>
            <a:br>
              <a:rPr lang="en-GB" sz="2800" kern="1400" dirty="0">
                <a:ln>
                  <a:noFill/>
                </a:ln>
                <a:effectLst/>
              </a:rPr>
            </a:br>
            <a:br>
              <a:rPr lang="en-GB" sz="2800" kern="1400" dirty="0">
                <a:ln>
                  <a:noFill/>
                </a:ln>
                <a:effectLst/>
              </a:rPr>
            </a:br>
            <a:r>
              <a:rPr lang="en-GB" sz="2800" kern="1400" dirty="0">
                <a:ln>
                  <a:noFill/>
                </a:ln>
                <a:effectLst/>
              </a:rPr>
              <a:t> </a:t>
            </a:r>
            <a:br>
              <a:rPr lang="en-GB" sz="2800" kern="1400" dirty="0">
                <a:ln>
                  <a:noFill/>
                </a:ln>
                <a:effectLst/>
              </a:rPr>
            </a:br>
            <a:br>
              <a:rPr lang="en-GB" sz="2800" b="1" kern="1400" dirty="0">
                <a:ln>
                  <a:noFill/>
                </a:ln>
                <a:effectLst/>
              </a:rPr>
            </a:br>
            <a:br>
              <a:rPr lang="en-GB" sz="2800" b="1" kern="1400" dirty="0">
                <a:ln>
                  <a:noFill/>
                </a:ln>
                <a:effectLst/>
              </a:rPr>
            </a:br>
            <a:endParaRPr lang="en-GB" sz="2800" dirty="0"/>
          </a:p>
        </p:txBody>
      </p:sp>
      <p:pic>
        <p:nvPicPr>
          <p:cNvPr id="5" name="Picture 4" descr="A picture containing text, clipart, vector graphics&#10;&#10;Description automatically generated">
            <a:extLst>
              <a:ext uri="{FF2B5EF4-FFF2-40B4-BE49-F238E27FC236}">
                <a16:creationId xmlns:a16="http://schemas.microsoft.com/office/drawing/2014/main" id="{406661AA-972D-4DB8-9A6C-A55920096414}"/>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030556" y="1046988"/>
            <a:ext cx="4992624" cy="5120640"/>
          </a:xfrm>
          <a:prstGeom prst="rect">
            <a:avLst/>
          </a:prstGeom>
          <a:noFill/>
        </p:spPr>
      </p:pic>
    </p:spTree>
    <p:extLst>
      <p:ext uri="{BB962C8B-B14F-4D97-AF65-F5344CB8AC3E}">
        <p14:creationId xmlns:p14="http://schemas.microsoft.com/office/powerpoint/2010/main" val="39485202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0DA18-369A-421B-AF1C-39B7D4F69259}"/>
              </a:ext>
            </a:extLst>
          </p:cNvPr>
          <p:cNvSpPr>
            <a:spLocks noGrp="1"/>
          </p:cNvSpPr>
          <p:nvPr>
            <p:ph type="title"/>
          </p:nvPr>
        </p:nvSpPr>
        <p:spPr>
          <a:xfrm>
            <a:off x="256032" y="1143000"/>
            <a:ext cx="2834640" cy="2377440"/>
          </a:xfrm>
        </p:spPr>
        <p:txBody>
          <a:bodyPr vert="horz" lIns="0" tIns="0" rIns="0" bIns="0" rtlCol="0" anchor="t" anchorCtr="0">
            <a:normAutofit/>
          </a:bodyPr>
          <a:lstStyle/>
          <a:p>
            <a:br>
              <a:rPr lang="en-US" sz="3000" b="0" i="0" kern="1200" spc="-60" baseline="0" dirty="0">
                <a:latin typeface="Calibri" panose="020F0502020204030204" pitchFamily="34" charset="0"/>
                <a:ea typeface="+mj-ea"/>
                <a:cs typeface="+mj-cs"/>
              </a:rPr>
            </a:br>
            <a:r>
              <a:rPr lang="en-US" sz="3000" b="1" i="0" kern="1200" spc="-60" baseline="0" dirty="0">
                <a:latin typeface="Calibri" panose="020F0502020204030204" pitchFamily="34" charset="0"/>
                <a:ea typeface="+mj-ea"/>
                <a:cs typeface="+mj-cs"/>
              </a:rPr>
              <a:t>Easter Reflection 4</a:t>
            </a:r>
            <a:br>
              <a:rPr lang="en-US" sz="3000" b="1" i="0" kern="1200" spc="-60" baseline="0" dirty="0">
                <a:latin typeface="Calibri" panose="020F0502020204030204" pitchFamily="34" charset="0"/>
                <a:ea typeface="+mj-ea"/>
                <a:cs typeface="+mj-cs"/>
              </a:rPr>
            </a:br>
            <a:br>
              <a:rPr lang="en-US" sz="3000" b="1" i="0" kern="1200" spc="-60" baseline="0" dirty="0">
                <a:latin typeface="Calibri" panose="020F0502020204030204" pitchFamily="34" charset="0"/>
                <a:ea typeface="+mj-ea"/>
                <a:cs typeface="+mj-cs"/>
              </a:rPr>
            </a:br>
            <a:r>
              <a:rPr lang="en-US" sz="3000" b="1" i="0" kern="1200" spc="-60" baseline="0" dirty="0">
                <a:latin typeface="Calibri" panose="020F0502020204030204" pitchFamily="34" charset="0"/>
                <a:ea typeface="+mj-ea"/>
                <a:cs typeface="+mj-cs"/>
              </a:rPr>
              <a:t>Thomas has doubts</a:t>
            </a:r>
          </a:p>
        </p:txBody>
      </p:sp>
      <p:pic>
        <p:nvPicPr>
          <p:cNvPr id="5" name="Content Placeholder 4" descr="A stained glass window&#10;&#10;Description automatically generated with medium confidence">
            <a:extLst>
              <a:ext uri="{FF2B5EF4-FFF2-40B4-BE49-F238E27FC236}">
                <a16:creationId xmlns:a16="http://schemas.microsoft.com/office/drawing/2014/main" id="{9D231B71-AB96-4605-B2E9-397732EE3D8F}"/>
              </a:ext>
            </a:extLst>
          </p:cNvPr>
          <p:cNvPicPr>
            <a:picLocks noGrp="1" noChangeAspect="1"/>
          </p:cNvPicPr>
          <p:nvPr>
            <p:ph idx="1"/>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16429"/>
          <a:stretch/>
        </p:blipFill>
        <p:spPr>
          <a:xfrm>
            <a:off x="3867912" y="1053431"/>
            <a:ext cx="7315200" cy="5120640"/>
          </a:xfrm>
          <a:noFill/>
        </p:spPr>
      </p:pic>
      <p:sp>
        <p:nvSpPr>
          <p:cNvPr id="7" name="TextBox 6">
            <a:extLst>
              <a:ext uri="{FF2B5EF4-FFF2-40B4-BE49-F238E27FC236}">
                <a16:creationId xmlns:a16="http://schemas.microsoft.com/office/drawing/2014/main" id="{AE11E333-B4DC-4149-8A06-EB18267CDC8E}"/>
              </a:ext>
            </a:extLst>
          </p:cNvPr>
          <p:cNvSpPr txBox="1"/>
          <p:nvPr/>
        </p:nvSpPr>
        <p:spPr>
          <a:xfrm>
            <a:off x="256032" y="3613751"/>
            <a:ext cx="2834640" cy="2321990"/>
          </a:xfrm>
          <a:prstGeom prst="rect">
            <a:avLst/>
          </a:prstGeom>
        </p:spPr>
        <p:txBody>
          <a:bodyPr vert="horz" lIns="0" tIns="0" rIns="0" bIns="0" rtlCol="0" anchor="t" anchorCtr="0">
            <a:normAutofit/>
          </a:bodyPr>
          <a:lstStyle/>
          <a:p>
            <a:pPr defTabSz="914400">
              <a:spcBef>
                <a:spcPts val="1200"/>
              </a:spcBef>
              <a:spcAft>
                <a:spcPts val="600"/>
              </a:spcAft>
              <a:buClr>
                <a:schemeClr val="accent1"/>
              </a:buClr>
            </a:pPr>
            <a:endParaRPr lang="en-US" sz="1400" b="1" i="0" kern="1200" baseline="0" dirty="0">
              <a:solidFill>
                <a:srgbClr val="FFFFFF"/>
              </a:solidFill>
              <a:latin typeface="Calibri" panose="020F0502020204030204" pitchFamily="34" charset="0"/>
              <a:ea typeface="+mn-ea"/>
              <a:cs typeface="+mn-cs"/>
            </a:endParaRPr>
          </a:p>
        </p:txBody>
      </p:sp>
      <p:sp>
        <p:nvSpPr>
          <p:cNvPr id="6" name="TextBox 5">
            <a:extLst>
              <a:ext uri="{FF2B5EF4-FFF2-40B4-BE49-F238E27FC236}">
                <a16:creationId xmlns:a16="http://schemas.microsoft.com/office/drawing/2014/main" id="{31CF8AB6-05A5-4CD2-89D2-79729D766FAA}"/>
              </a:ext>
            </a:extLst>
          </p:cNvPr>
          <p:cNvSpPr txBox="1"/>
          <p:nvPr/>
        </p:nvSpPr>
        <p:spPr>
          <a:xfrm>
            <a:off x="8653253" y="5974016"/>
            <a:ext cx="2529859" cy="200055"/>
          </a:xfrm>
          <a:prstGeom prst="rect">
            <a:avLst/>
          </a:prstGeom>
          <a:solidFill>
            <a:srgbClr val="000000"/>
          </a:solidFill>
        </p:spPr>
        <p:txBody>
          <a:bodyPr wrap="none" rtlCol="0">
            <a:spAutoFit/>
          </a:bodyPr>
          <a:lstStyle/>
          <a:p>
            <a:pPr algn="r">
              <a:spcAft>
                <a:spcPts val="600"/>
              </a:spcAft>
            </a:pPr>
            <a:r>
              <a:rPr lang="en-GB" sz="700">
                <a:solidFill>
                  <a:srgbClr val="FFFFFF"/>
                </a:solidFill>
                <a:hlinkClick r:id="rId4" tooltip="http://thegoodheart.blogspot.com/2011/12/apostle-who-saw-believed.html">
                  <a:extLst>
                    <a:ext uri="{A12FA001-AC4F-418D-AE19-62706E023703}">
                      <ahyp:hlinkClr xmlns:ahyp="http://schemas.microsoft.com/office/drawing/2018/hyperlinkcolor" val="tx"/>
                    </a:ext>
                  </a:extLst>
                </a:hlinkClick>
              </a:rPr>
              <a:t>This Photo</a:t>
            </a:r>
            <a:r>
              <a:rPr lang="en-GB" sz="700">
                <a:solidFill>
                  <a:srgbClr val="FFFFFF"/>
                </a:solidFill>
              </a:rPr>
              <a:t> by Unknown Author is licensed under </a:t>
            </a:r>
            <a:r>
              <a:rPr lang="en-GB" sz="700">
                <a:solidFill>
                  <a:srgbClr val="FFFFFF"/>
                </a:solidFill>
                <a:hlinkClick r:id="rId5" tooltip="https://creativecommons.org/licenses/by-nc-nd/3.0/">
                  <a:extLst>
                    <a:ext uri="{A12FA001-AC4F-418D-AE19-62706E023703}">
                      <ahyp:hlinkClr xmlns:ahyp="http://schemas.microsoft.com/office/drawing/2018/hyperlinkcolor" val="tx"/>
                    </a:ext>
                  </a:extLst>
                </a:hlinkClick>
              </a:rPr>
              <a:t>CC BY-NC-ND</a:t>
            </a:r>
            <a:endParaRPr lang="en-GB" sz="700">
              <a:solidFill>
                <a:srgbClr val="FFFFFF"/>
              </a:solidFill>
            </a:endParaRPr>
          </a:p>
        </p:txBody>
      </p:sp>
    </p:spTree>
    <p:extLst>
      <p:ext uri="{BB962C8B-B14F-4D97-AF65-F5344CB8AC3E}">
        <p14:creationId xmlns:p14="http://schemas.microsoft.com/office/powerpoint/2010/main" val="16143446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6D471C99-0D79-D13D-9ED8-0A6559D8F622}"/>
              </a:ext>
            </a:extLst>
          </p:cNvPr>
          <p:cNvSpPr>
            <a:spLocks noGrp="1"/>
          </p:cNvSpPr>
          <p:nvPr>
            <p:ph type="title"/>
          </p:nvPr>
        </p:nvSpPr>
        <p:spPr>
          <a:xfrm>
            <a:off x="252919" y="1390283"/>
            <a:ext cx="2947482" cy="4601183"/>
          </a:xfrm>
        </p:spPr>
        <p:txBody>
          <a:bodyPr anchor="t">
            <a:normAutofit/>
          </a:bodyPr>
          <a:lstStyle/>
          <a:p>
            <a:br>
              <a:rPr lang="en-US" b="1" dirty="0"/>
            </a:br>
            <a:r>
              <a:rPr lang="en-US" b="1" dirty="0"/>
              <a:t>Listen now to the word and wisdom of God</a:t>
            </a:r>
          </a:p>
        </p:txBody>
      </p:sp>
      <p:pic>
        <p:nvPicPr>
          <p:cNvPr id="12" name="Content Placeholder 11" descr="Text&#10;&#10;Description automatically generated with medium confidence">
            <a:extLst>
              <a:ext uri="{FF2B5EF4-FFF2-40B4-BE49-F238E27FC236}">
                <a16:creationId xmlns:a16="http://schemas.microsoft.com/office/drawing/2014/main" id="{FD1155A1-239C-4AFC-BE84-C6A3C9ABEB18}"/>
              </a:ext>
            </a:extLst>
          </p:cNvPr>
          <p:cNvPicPr>
            <a:picLocks noGrp="1" noChangeAspect="1"/>
          </p:cNvPicPr>
          <p:nvPr>
            <p:ph idx="1"/>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868738" y="1175147"/>
            <a:ext cx="7315200" cy="4864893"/>
          </a:xfrm>
          <a:noFill/>
        </p:spPr>
      </p:pic>
    </p:spTree>
    <p:extLst>
      <p:ext uri="{BB962C8B-B14F-4D97-AF65-F5344CB8AC3E}">
        <p14:creationId xmlns:p14="http://schemas.microsoft.com/office/powerpoint/2010/main" val="28151369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53BF9AA-6697-4B29-B4BD-70DA71B02187}"/>
              </a:ext>
            </a:extLst>
          </p:cNvPr>
          <p:cNvSpPr txBox="1"/>
          <p:nvPr/>
        </p:nvSpPr>
        <p:spPr>
          <a:xfrm>
            <a:off x="989925" y="490092"/>
            <a:ext cx="10212149" cy="5982022"/>
          </a:xfrm>
          <a:prstGeom prst="rect">
            <a:avLst/>
          </a:prstGeom>
          <a:noFill/>
        </p:spPr>
        <p:txBody>
          <a:bodyPr wrap="square">
            <a:spAutoFit/>
          </a:bodyPr>
          <a:lstStyle/>
          <a:p>
            <a:pPr marL="0" marR="0" indent="0" algn="l">
              <a:lnSpc>
                <a:spcPct val="119000"/>
              </a:lnSpc>
              <a:spcBef>
                <a:spcPts val="0"/>
              </a:spcBef>
              <a:spcAft>
                <a:spcPts val="600"/>
              </a:spcAft>
            </a:pPr>
            <a:r>
              <a:rPr lang="en-GB" sz="2400" b="1" kern="1400" dirty="0">
                <a:solidFill>
                  <a:srgbClr val="000000"/>
                </a:solidFill>
                <a:latin typeface="Calibri" panose="020F0502020204030204" pitchFamily="34" charset="0"/>
              </a:rPr>
              <a:t>But Thomas (who was called the Twin), one of the twelve, was not with them, when Jesus came. So the other disciples told him, ‘We have seen the Lord.’ </a:t>
            </a:r>
            <a:br>
              <a:rPr lang="en-GB" sz="2400" b="1" kern="1400" dirty="0">
                <a:solidFill>
                  <a:srgbClr val="000000"/>
                </a:solidFill>
                <a:latin typeface="Calibri" panose="020F0502020204030204" pitchFamily="34" charset="0"/>
              </a:rPr>
            </a:br>
            <a:r>
              <a:rPr lang="en-GB" sz="2400" b="1" kern="1400" dirty="0">
                <a:solidFill>
                  <a:srgbClr val="000000"/>
                </a:solidFill>
                <a:latin typeface="Calibri" panose="020F0502020204030204" pitchFamily="34" charset="0"/>
              </a:rPr>
              <a:t>But he said to them, ‘Unless I see the mark of the nails in his hands, and put my finger in the mark of the nails, and my hand in his side, I will not believe.’</a:t>
            </a:r>
          </a:p>
          <a:p>
            <a:pPr marL="0" marR="0" indent="0" algn="l">
              <a:lnSpc>
                <a:spcPct val="119000"/>
              </a:lnSpc>
              <a:spcBef>
                <a:spcPts val="0"/>
              </a:spcBef>
              <a:spcAft>
                <a:spcPts val="600"/>
              </a:spcAft>
            </a:pPr>
            <a:endParaRPr lang="en-GB" sz="2400" b="1" kern="1400" dirty="0">
              <a:solidFill>
                <a:srgbClr val="000000"/>
              </a:solidFill>
              <a:latin typeface="Calibri" panose="020F0502020204030204" pitchFamily="34" charset="0"/>
            </a:endParaRPr>
          </a:p>
          <a:p>
            <a:pPr marL="0" marR="0" indent="0" algn="l">
              <a:lnSpc>
                <a:spcPct val="119000"/>
              </a:lnSpc>
              <a:spcBef>
                <a:spcPts val="0"/>
              </a:spcBef>
              <a:spcAft>
                <a:spcPts val="600"/>
              </a:spcAft>
            </a:pPr>
            <a:r>
              <a:rPr lang="en-GB" sz="2400" b="1" kern="1400" dirty="0">
                <a:solidFill>
                  <a:srgbClr val="000000"/>
                </a:solidFill>
                <a:latin typeface="Calibri" panose="020F0502020204030204" pitchFamily="34" charset="0"/>
              </a:rPr>
              <a:t>A week later his disciples were again in the house, and Thomas was with them. Although the doors were shut, Jesus came and stood among them and said, ‘Peace be with you.’ Then he said to Thomas, ‘Put your finger here and see my hands. Reach out your hand and put it in my side. Do not doubt but believe.’</a:t>
            </a:r>
          </a:p>
          <a:p>
            <a:pPr marL="0" marR="0" indent="0" algn="l">
              <a:lnSpc>
                <a:spcPct val="119000"/>
              </a:lnSpc>
              <a:spcBef>
                <a:spcPts val="0"/>
              </a:spcBef>
              <a:spcAft>
                <a:spcPts val="600"/>
              </a:spcAft>
            </a:pPr>
            <a:r>
              <a:rPr lang="en-GB" sz="2400" b="1" kern="1400" dirty="0">
                <a:solidFill>
                  <a:srgbClr val="000000"/>
                </a:solidFill>
                <a:latin typeface="Calibri" panose="020F0502020204030204" pitchFamily="34" charset="0"/>
              </a:rPr>
              <a:t>Thomas answered him, ‘My Lord and my God!’ Jesus said to him, ‘Have you believed because you have seen? Blessed are those who have not seen and yet come to believe.’ </a:t>
            </a:r>
          </a:p>
          <a:p>
            <a:pPr marL="0" marR="0" indent="0" algn="r">
              <a:lnSpc>
                <a:spcPct val="119000"/>
              </a:lnSpc>
              <a:spcBef>
                <a:spcPts val="0"/>
              </a:spcBef>
              <a:spcAft>
                <a:spcPts val="600"/>
              </a:spcAft>
            </a:pPr>
            <a:r>
              <a:rPr lang="en-GB" b="1" i="1" kern="1400" dirty="0">
                <a:solidFill>
                  <a:srgbClr val="000000"/>
                </a:solidFill>
                <a:latin typeface="Calibri" panose="020F0502020204030204" pitchFamily="34" charset="0"/>
              </a:rPr>
              <a:t>John 20 NRSV</a:t>
            </a:r>
          </a:p>
        </p:txBody>
      </p:sp>
    </p:spTree>
    <p:extLst>
      <p:ext uri="{BB962C8B-B14F-4D97-AF65-F5344CB8AC3E}">
        <p14:creationId xmlns:p14="http://schemas.microsoft.com/office/powerpoint/2010/main" val="31132281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6D471C99-0D79-D13D-9ED8-0A6559D8F622}"/>
              </a:ext>
            </a:extLst>
          </p:cNvPr>
          <p:cNvSpPr>
            <a:spLocks noGrp="1"/>
          </p:cNvSpPr>
          <p:nvPr>
            <p:ph type="title"/>
          </p:nvPr>
        </p:nvSpPr>
        <p:spPr>
          <a:xfrm>
            <a:off x="252919" y="1390283"/>
            <a:ext cx="2947482" cy="4601183"/>
          </a:xfrm>
        </p:spPr>
        <p:txBody>
          <a:bodyPr anchor="t">
            <a:normAutofit/>
          </a:bodyPr>
          <a:lstStyle/>
          <a:p>
            <a:pPr marL="0" marR="0" indent="0">
              <a:spcBef>
                <a:spcPts val="0"/>
              </a:spcBef>
              <a:spcAft>
                <a:spcPts val="600"/>
              </a:spcAft>
            </a:pPr>
            <a:r>
              <a:rPr lang="en-US" sz="3200" b="1" dirty="0"/>
              <a:t>Going deeper</a:t>
            </a:r>
            <a:br>
              <a:rPr lang="en-US" sz="2800" b="1" dirty="0"/>
            </a:br>
            <a:br>
              <a:rPr lang="en-US" sz="2800" b="1" dirty="0"/>
            </a:br>
            <a:br>
              <a:rPr lang="en-US" sz="2800" b="1" dirty="0"/>
            </a:br>
            <a:r>
              <a:rPr lang="en-US" sz="3200" b="1" dirty="0"/>
              <a:t>How does the picture tell the events from John’s Gospel?</a:t>
            </a:r>
            <a:br>
              <a:rPr lang="en-GB" sz="2800" kern="1400" dirty="0">
                <a:ln>
                  <a:noFill/>
                </a:ln>
                <a:effectLst/>
              </a:rPr>
            </a:br>
            <a:r>
              <a:rPr lang="en-GB" sz="2800" kern="1400" dirty="0">
                <a:ln>
                  <a:noFill/>
                </a:ln>
                <a:effectLst/>
              </a:rPr>
              <a:t> </a:t>
            </a:r>
            <a:br>
              <a:rPr lang="en-GB" sz="2800" kern="1400" dirty="0">
                <a:ln>
                  <a:noFill/>
                </a:ln>
                <a:effectLst/>
              </a:rPr>
            </a:br>
            <a:endParaRPr lang="en-US" sz="2800" b="1" dirty="0"/>
          </a:p>
        </p:txBody>
      </p:sp>
      <p:sp>
        <p:nvSpPr>
          <p:cNvPr id="16" name="Content Placeholder 3">
            <a:extLst>
              <a:ext uri="{FF2B5EF4-FFF2-40B4-BE49-F238E27FC236}">
                <a16:creationId xmlns:a16="http://schemas.microsoft.com/office/drawing/2014/main" id="{D6480BE4-34CB-F6AC-B2E1-B7A18778DB9A}"/>
              </a:ext>
            </a:extLst>
          </p:cNvPr>
          <p:cNvSpPr>
            <a:spLocks noGrp="1"/>
          </p:cNvSpPr>
          <p:nvPr>
            <p:ph sz="half" idx="2"/>
          </p:nvPr>
        </p:nvSpPr>
        <p:spPr>
          <a:xfrm>
            <a:off x="7334887" y="1006496"/>
            <a:ext cx="3873545" cy="5120640"/>
          </a:xfrm>
        </p:spPr>
        <p:txBody>
          <a:bodyPr>
            <a:normAutofit fontScale="92500" lnSpcReduction="20000"/>
          </a:bodyPr>
          <a:lstStyle/>
          <a:p>
            <a:pPr marL="0" marR="0" indent="0" algn="ctr">
              <a:lnSpc>
                <a:spcPct val="119000"/>
              </a:lnSpc>
              <a:spcBef>
                <a:spcPts val="0"/>
              </a:spcBef>
              <a:spcAft>
                <a:spcPts val="600"/>
              </a:spcAft>
              <a:buNone/>
            </a:pPr>
            <a:r>
              <a:rPr lang="en-GB" sz="2800" kern="1400" dirty="0" err="1">
                <a:ln>
                  <a:noFill/>
                </a:ln>
                <a:solidFill>
                  <a:srgbClr val="000000"/>
                </a:solidFill>
                <a:effectLst/>
                <a:latin typeface="Calibri" panose="020F0502020204030204" pitchFamily="34" charset="0"/>
              </a:rPr>
              <a:t>Thinkabouts</a:t>
            </a:r>
            <a:r>
              <a:rPr lang="en-GB" sz="2800" kern="1400" dirty="0">
                <a:ln>
                  <a:noFill/>
                </a:ln>
                <a:solidFill>
                  <a:srgbClr val="000000"/>
                </a:solidFill>
                <a:effectLst/>
                <a:latin typeface="Calibri" panose="020F0502020204030204" pitchFamily="34" charset="0"/>
              </a:rPr>
              <a:t>:</a:t>
            </a:r>
          </a:p>
          <a:p>
            <a:pPr marL="0" marR="0" indent="0">
              <a:lnSpc>
                <a:spcPct val="119000"/>
              </a:lnSpc>
              <a:spcBef>
                <a:spcPts val="0"/>
              </a:spcBef>
              <a:spcAft>
                <a:spcPts val="600"/>
              </a:spcAft>
              <a:buClr>
                <a:schemeClr val="tx1"/>
              </a:buClr>
              <a:buSzPct val="116000"/>
            </a:pPr>
            <a:r>
              <a:rPr lang="en-GB" sz="2800" kern="1400" dirty="0">
                <a:ln>
                  <a:noFill/>
                </a:ln>
                <a:solidFill>
                  <a:srgbClr val="000000"/>
                </a:solidFill>
                <a:effectLst/>
                <a:latin typeface="Calibri" panose="020F0502020204030204" pitchFamily="34" charset="0"/>
              </a:rPr>
              <a:t>What did Thomas ‘doubt’?</a:t>
            </a:r>
          </a:p>
          <a:p>
            <a:pPr marL="0" marR="0" indent="0">
              <a:lnSpc>
                <a:spcPct val="119000"/>
              </a:lnSpc>
              <a:spcBef>
                <a:spcPts val="0"/>
              </a:spcBef>
              <a:spcAft>
                <a:spcPts val="600"/>
              </a:spcAft>
              <a:buClr>
                <a:schemeClr val="tx1"/>
              </a:buClr>
              <a:buSzPct val="116000"/>
            </a:pPr>
            <a:r>
              <a:rPr lang="en-GB" sz="2800" kern="1400" dirty="0">
                <a:ln>
                  <a:noFill/>
                </a:ln>
                <a:solidFill>
                  <a:srgbClr val="000000"/>
                </a:solidFill>
                <a:effectLst/>
                <a:latin typeface="Calibri" panose="020F0502020204030204" pitchFamily="34" charset="0"/>
              </a:rPr>
              <a:t>What helped him know for sure?</a:t>
            </a:r>
          </a:p>
          <a:p>
            <a:pPr marL="0" marR="0" indent="0">
              <a:lnSpc>
                <a:spcPct val="119000"/>
              </a:lnSpc>
              <a:spcBef>
                <a:spcPts val="0"/>
              </a:spcBef>
              <a:spcAft>
                <a:spcPts val="600"/>
              </a:spcAft>
              <a:buClr>
                <a:schemeClr val="tx1"/>
              </a:buClr>
              <a:buSzPct val="116000"/>
            </a:pPr>
            <a:r>
              <a:rPr lang="en-GB" sz="2800" kern="1400" dirty="0">
                <a:ln>
                  <a:noFill/>
                </a:ln>
                <a:solidFill>
                  <a:srgbClr val="000000"/>
                </a:solidFill>
                <a:effectLst/>
                <a:latin typeface="Calibri" panose="020F0502020204030204" pitchFamily="34" charset="0"/>
              </a:rPr>
              <a:t>Why does Thomas call Jesus  his Lord and God?</a:t>
            </a:r>
          </a:p>
          <a:p>
            <a:pPr marL="0" marR="0" indent="0" algn="l">
              <a:lnSpc>
                <a:spcPct val="119000"/>
              </a:lnSpc>
              <a:spcBef>
                <a:spcPts val="0"/>
              </a:spcBef>
              <a:spcAft>
                <a:spcPts val="600"/>
              </a:spcAft>
              <a:buNone/>
            </a:pPr>
            <a:endParaRPr lang="en-GB" sz="2200" kern="1400" dirty="0">
              <a:ln>
                <a:noFill/>
              </a:ln>
              <a:solidFill>
                <a:srgbClr val="000000"/>
              </a:solidFill>
              <a:effectLst/>
              <a:latin typeface="Calibri" panose="020F0502020204030204" pitchFamily="34" charset="0"/>
            </a:endParaRPr>
          </a:p>
          <a:p>
            <a:pPr marL="0" marR="0" indent="0" algn="ctr">
              <a:lnSpc>
                <a:spcPct val="119000"/>
              </a:lnSpc>
              <a:spcBef>
                <a:spcPts val="0"/>
              </a:spcBef>
              <a:spcAft>
                <a:spcPts val="600"/>
              </a:spcAft>
              <a:buNone/>
            </a:pPr>
            <a:r>
              <a:rPr lang="en-GB" sz="2200" kern="1400" dirty="0">
                <a:ln>
                  <a:noFill/>
                </a:ln>
                <a:solidFill>
                  <a:srgbClr val="000000"/>
                </a:solidFill>
                <a:effectLst/>
                <a:latin typeface="Calibri" panose="020F0502020204030204" pitchFamily="34" charset="0"/>
              </a:rPr>
              <a:t> </a:t>
            </a:r>
            <a:r>
              <a:rPr lang="en-GB" sz="2800" kern="1400" dirty="0">
                <a:ln>
                  <a:noFill/>
                </a:ln>
                <a:solidFill>
                  <a:srgbClr val="000000"/>
                </a:solidFill>
                <a:effectLst/>
                <a:latin typeface="Calibri" panose="020F0502020204030204" pitchFamily="34" charset="0"/>
              </a:rPr>
              <a:t>Let’s wonder:</a:t>
            </a:r>
          </a:p>
          <a:p>
            <a:pPr marL="0" marR="0" indent="0">
              <a:lnSpc>
                <a:spcPct val="119000"/>
              </a:lnSpc>
              <a:spcBef>
                <a:spcPts val="0"/>
              </a:spcBef>
              <a:spcAft>
                <a:spcPts val="600"/>
              </a:spcAft>
              <a:buClr>
                <a:schemeClr val="tx1"/>
              </a:buClr>
              <a:buSzPct val="116000"/>
            </a:pPr>
            <a:r>
              <a:rPr lang="en-GB" sz="2800" kern="1400" dirty="0">
                <a:ln>
                  <a:noFill/>
                </a:ln>
                <a:solidFill>
                  <a:srgbClr val="000000"/>
                </a:solidFill>
                <a:effectLst/>
                <a:latin typeface="Calibri" panose="020F0502020204030204" pitchFamily="34" charset="0"/>
              </a:rPr>
              <a:t>Why do </a:t>
            </a:r>
            <a:r>
              <a:rPr lang="en-GB" sz="2800" i="1" kern="1400" dirty="0">
                <a:ln>
                  <a:noFill/>
                </a:ln>
                <a:solidFill>
                  <a:srgbClr val="000000"/>
                </a:solidFill>
                <a:effectLst/>
                <a:latin typeface="Calibri" panose="020F0502020204030204" pitchFamily="34" charset="0"/>
              </a:rPr>
              <a:t>you</a:t>
            </a:r>
            <a:r>
              <a:rPr lang="en-GB" sz="2800" kern="1400" dirty="0">
                <a:ln>
                  <a:noFill/>
                </a:ln>
                <a:solidFill>
                  <a:srgbClr val="000000"/>
                </a:solidFill>
                <a:effectLst/>
                <a:latin typeface="Calibri" panose="020F0502020204030204" pitchFamily="34" charset="0"/>
              </a:rPr>
              <a:t> think that Jesus means when he says ’Blessed’ ?</a:t>
            </a:r>
          </a:p>
          <a:p>
            <a:endParaRPr lang="en-US" dirty="0"/>
          </a:p>
        </p:txBody>
      </p:sp>
      <p:pic>
        <p:nvPicPr>
          <p:cNvPr id="2" name="Picture 1">
            <a:extLst>
              <a:ext uri="{FF2B5EF4-FFF2-40B4-BE49-F238E27FC236}">
                <a16:creationId xmlns:a16="http://schemas.microsoft.com/office/drawing/2014/main" id="{049055EB-2508-4A44-B265-2A256457E7E1}"/>
              </a:ext>
            </a:extLst>
          </p:cNvPr>
          <p:cNvPicPr>
            <a:picLocks noChangeAspect="1"/>
          </p:cNvPicPr>
          <p:nvPr/>
        </p:nvPicPr>
        <p:blipFill>
          <a:blip r:embed="rId3"/>
          <a:stretch>
            <a:fillRect/>
          </a:stretch>
        </p:blipFill>
        <p:spPr>
          <a:xfrm>
            <a:off x="3530133" y="1037492"/>
            <a:ext cx="3475021" cy="5121084"/>
          </a:xfrm>
          <a:prstGeom prst="rect">
            <a:avLst/>
          </a:prstGeom>
        </p:spPr>
      </p:pic>
    </p:spTree>
    <p:extLst>
      <p:ext uri="{BB962C8B-B14F-4D97-AF65-F5344CB8AC3E}">
        <p14:creationId xmlns:p14="http://schemas.microsoft.com/office/powerpoint/2010/main" val="28934282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871975-B251-4CD4-8726-B3C678B1D24F}"/>
              </a:ext>
            </a:extLst>
          </p:cNvPr>
          <p:cNvSpPr>
            <a:spLocks noGrp="1"/>
          </p:cNvSpPr>
          <p:nvPr>
            <p:ph type="title"/>
          </p:nvPr>
        </p:nvSpPr>
        <p:spPr>
          <a:xfrm>
            <a:off x="252919" y="1390283"/>
            <a:ext cx="2947482" cy="4601183"/>
          </a:xfrm>
        </p:spPr>
        <p:txBody>
          <a:bodyPr anchor="t">
            <a:normAutofit fontScale="90000"/>
          </a:bodyPr>
          <a:lstStyle/>
          <a:p>
            <a:r>
              <a:rPr lang="en-GB" dirty="0"/>
              <a:t>How does the picture tell the events from John’s Gospel?</a:t>
            </a:r>
            <a:br>
              <a:rPr lang="en-GB" dirty="0"/>
            </a:br>
            <a:br>
              <a:rPr lang="en-GB" dirty="0"/>
            </a:br>
            <a:r>
              <a:rPr lang="en-GB" dirty="0"/>
              <a:t>What might Christians understand from Jesus’ words?</a:t>
            </a:r>
            <a:br>
              <a:rPr lang="en-GB" dirty="0"/>
            </a:br>
            <a:br>
              <a:rPr lang="en-GB" dirty="0"/>
            </a:br>
            <a:endParaRPr lang="en-GB" dirty="0"/>
          </a:p>
        </p:txBody>
      </p:sp>
      <p:sp>
        <p:nvSpPr>
          <p:cNvPr id="3" name="Content Placeholder 2">
            <a:extLst>
              <a:ext uri="{FF2B5EF4-FFF2-40B4-BE49-F238E27FC236}">
                <a16:creationId xmlns:a16="http://schemas.microsoft.com/office/drawing/2014/main" id="{D0312C27-5076-4EE5-B09A-A9E82409E4EA}"/>
              </a:ext>
            </a:extLst>
          </p:cNvPr>
          <p:cNvSpPr>
            <a:spLocks noGrp="1"/>
          </p:cNvSpPr>
          <p:nvPr>
            <p:ph sz="half" idx="1"/>
          </p:nvPr>
        </p:nvSpPr>
        <p:spPr>
          <a:xfrm>
            <a:off x="4253502" y="1390283"/>
            <a:ext cx="6380252" cy="5120640"/>
          </a:xfrm>
        </p:spPr>
        <p:txBody>
          <a:bodyPr anchor="t">
            <a:normAutofit/>
          </a:bodyPr>
          <a:lstStyle/>
          <a:p>
            <a:pPr marL="0" marR="0" indent="0" algn="ctr">
              <a:lnSpc>
                <a:spcPct val="119000"/>
              </a:lnSpc>
              <a:spcBef>
                <a:spcPts val="0"/>
              </a:spcBef>
              <a:spcAft>
                <a:spcPts val="600"/>
              </a:spcAft>
              <a:buNone/>
            </a:pPr>
            <a:endParaRPr lang="en-GB" sz="2400" dirty="0"/>
          </a:p>
          <a:p>
            <a:endParaRPr lang="en-GB" dirty="0"/>
          </a:p>
        </p:txBody>
      </p:sp>
      <p:pic>
        <p:nvPicPr>
          <p:cNvPr id="7" name="Picture 6" descr="Text&#10;&#10;Description automatically generated with low confidence">
            <a:extLst>
              <a:ext uri="{FF2B5EF4-FFF2-40B4-BE49-F238E27FC236}">
                <a16:creationId xmlns:a16="http://schemas.microsoft.com/office/drawing/2014/main" id="{9C159086-51F2-4814-AE52-6A8C43B6E1C8}"/>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9794" r="7103" b="13176"/>
          <a:stretch/>
        </p:blipFill>
        <p:spPr>
          <a:xfrm>
            <a:off x="8571537" y="3568090"/>
            <a:ext cx="2456787" cy="2566768"/>
          </a:xfrm>
          <a:prstGeom prst="rect">
            <a:avLst/>
          </a:prstGeom>
        </p:spPr>
      </p:pic>
      <p:sp>
        <p:nvSpPr>
          <p:cNvPr id="10" name="TextBox 9">
            <a:extLst>
              <a:ext uri="{FF2B5EF4-FFF2-40B4-BE49-F238E27FC236}">
                <a16:creationId xmlns:a16="http://schemas.microsoft.com/office/drawing/2014/main" id="{DC260097-CCB3-49B0-81D1-962ADFCDDED3}"/>
              </a:ext>
            </a:extLst>
          </p:cNvPr>
          <p:cNvSpPr txBox="1"/>
          <p:nvPr/>
        </p:nvSpPr>
        <p:spPr>
          <a:xfrm>
            <a:off x="7443628" y="1263377"/>
            <a:ext cx="4107932" cy="1795876"/>
          </a:xfrm>
          <a:prstGeom prst="rect">
            <a:avLst/>
          </a:prstGeom>
          <a:noFill/>
        </p:spPr>
        <p:txBody>
          <a:bodyPr wrap="square">
            <a:spAutoFit/>
          </a:bodyPr>
          <a:lstStyle/>
          <a:p>
            <a:pPr marL="0" marR="0" indent="0" algn="l">
              <a:lnSpc>
                <a:spcPct val="119000"/>
              </a:lnSpc>
              <a:spcBef>
                <a:spcPts val="0"/>
              </a:spcBef>
              <a:spcAft>
                <a:spcPts val="600"/>
              </a:spcAft>
            </a:pPr>
            <a:r>
              <a:rPr lang="en-GB" sz="2400" b="1" kern="1400" dirty="0">
                <a:ln>
                  <a:noFill/>
                </a:ln>
                <a:solidFill>
                  <a:srgbClr val="000000"/>
                </a:solidFill>
                <a:effectLst/>
                <a:latin typeface="Calibri" panose="020F0502020204030204" pitchFamily="34" charset="0"/>
              </a:rPr>
              <a:t>‘Blessed are those who have not seen and yet come to believe</a:t>
            </a:r>
            <a:r>
              <a:rPr lang="en-GB" sz="1800" b="1" kern="1400" dirty="0">
                <a:ln>
                  <a:noFill/>
                </a:ln>
                <a:solidFill>
                  <a:srgbClr val="000000"/>
                </a:solidFill>
                <a:effectLst/>
                <a:latin typeface="Calibri" panose="020F0502020204030204" pitchFamily="34" charset="0"/>
              </a:rPr>
              <a:t>.’                               </a:t>
            </a:r>
            <a:r>
              <a:rPr lang="en-GB" sz="1400" i="1" kern="1400" dirty="0">
                <a:ln>
                  <a:noFill/>
                </a:ln>
                <a:solidFill>
                  <a:srgbClr val="000000"/>
                </a:solidFill>
                <a:effectLst/>
                <a:latin typeface="Calibri" panose="020F0502020204030204" pitchFamily="34" charset="0"/>
              </a:rPr>
              <a:t>John 20 NRSV</a:t>
            </a:r>
          </a:p>
          <a:p>
            <a:pPr marL="0" marR="0" indent="0" algn="l">
              <a:lnSpc>
                <a:spcPct val="119000"/>
              </a:lnSpc>
              <a:spcBef>
                <a:spcPts val="0"/>
              </a:spcBef>
              <a:spcAft>
                <a:spcPts val="600"/>
              </a:spcAft>
            </a:pPr>
            <a:r>
              <a:rPr lang="en-GB" sz="1800" kern="1400" dirty="0">
                <a:ln>
                  <a:noFill/>
                </a:ln>
                <a:solidFill>
                  <a:srgbClr val="000000"/>
                </a:solidFill>
                <a:effectLst/>
                <a:latin typeface="Calibri" panose="020F0502020204030204" pitchFamily="34" charset="0"/>
              </a:rPr>
              <a:t> </a:t>
            </a:r>
          </a:p>
        </p:txBody>
      </p:sp>
      <p:pic>
        <p:nvPicPr>
          <p:cNvPr id="5" name="Picture 4">
            <a:extLst>
              <a:ext uri="{FF2B5EF4-FFF2-40B4-BE49-F238E27FC236}">
                <a16:creationId xmlns:a16="http://schemas.microsoft.com/office/drawing/2014/main" id="{802147AF-9C69-469F-912E-4F3A66CC7B0A}"/>
              </a:ext>
            </a:extLst>
          </p:cNvPr>
          <p:cNvPicPr>
            <a:picLocks noChangeAspect="1"/>
          </p:cNvPicPr>
          <p:nvPr/>
        </p:nvPicPr>
        <p:blipFill>
          <a:blip r:embed="rId5"/>
          <a:stretch>
            <a:fillRect/>
          </a:stretch>
        </p:blipFill>
        <p:spPr>
          <a:xfrm>
            <a:off x="3620464" y="1060773"/>
            <a:ext cx="3475021" cy="5121084"/>
          </a:xfrm>
          <a:prstGeom prst="rect">
            <a:avLst/>
          </a:prstGeom>
        </p:spPr>
      </p:pic>
    </p:spTree>
    <p:extLst>
      <p:ext uri="{BB962C8B-B14F-4D97-AF65-F5344CB8AC3E}">
        <p14:creationId xmlns:p14="http://schemas.microsoft.com/office/powerpoint/2010/main" val="10663095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95B4B-C731-4744-9E93-CE37CE1553A0}"/>
              </a:ext>
            </a:extLst>
          </p:cNvPr>
          <p:cNvSpPr>
            <a:spLocks noGrp="1"/>
          </p:cNvSpPr>
          <p:nvPr>
            <p:ph type="title"/>
          </p:nvPr>
        </p:nvSpPr>
        <p:spPr>
          <a:xfrm>
            <a:off x="252919" y="1390283"/>
            <a:ext cx="2947482" cy="4601183"/>
          </a:xfrm>
        </p:spPr>
        <p:txBody>
          <a:bodyPr anchor="t">
            <a:normAutofit/>
          </a:bodyPr>
          <a:lstStyle/>
          <a:p>
            <a:r>
              <a:rPr lang="en-GB" dirty="0"/>
              <a:t>Reflection</a:t>
            </a:r>
          </a:p>
        </p:txBody>
      </p:sp>
      <p:pic>
        <p:nvPicPr>
          <p:cNvPr id="4" name="Picture 3">
            <a:extLst>
              <a:ext uri="{FF2B5EF4-FFF2-40B4-BE49-F238E27FC236}">
                <a16:creationId xmlns:a16="http://schemas.microsoft.com/office/drawing/2014/main" id="{4D5E6AFF-18A5-4B77-9183-41B43A97D3A1}"/>
              </a:ext>
            </a:extLst>
          </p:cNvPr>
          <p:cNvPicPr>
            <a:picLocks noChangeAspect="1"/>
          </p:cNvPicPr>
          <p:nvPr/>
        </p:nvPicPr>
        <p:blipFill>
          <a:blip r:embed="rId3"/>
          <a:stretch>
            <a:fillRect/>
          </a:stretch>
        </p:blipFill>
        <p:spPr>
          <a:xfrm>
            <a:off x="9155851" y="3099438"/>
            <a:ext cx="2097869" cy="3091597"/>
          </a:xfrm>
          <a:prstGeom prst="rect">
            <a:avLst/>
          </a:prstGeom>
        </p:spPr>
      </p:pic>
      <p:sp>
        <p:nvSpPr>
          <p:cNvPr id="8" name="TextBox 7">
            <a:extLst>
              <a:ext uri="{FF2B5EF4-FFF2-40B4-BE49-F238E27FC236}">
                <a16:creationId xmlns:a16="http://schemas.microsoft.com/office/drawing/2014/main" id="{B6940E54-359C-4304-B01D-7AE44D35D2C9}"/>
              </a:ext>
            </a:extLst>
          </p:cNvPr>
          <p:cNvSpPr txBox="1"/>
          <p:nvPr/>
        </p:nvSpPr>
        <p:spPr>
          <a:xfrm>
            <a:off x="3826413" y="1252025"/>
            <a:ext cx="4740812" cy="4247317"/>
          </a:xfrm>
          <a:prstGeom prst="rect">
            <a:avLst/>
          </a:prstGeom>
          <a:noFill/>
        </p:spPr>
        <p:txBody>
          <a:bodyPr wrap="square">
            <a:spAutoFit/>
          </a:bodyPr>
          <a:lstStyle/>
          <a:p>
            <a:r>
              <a:rPr lang="en-GB" sz="2800" b="1" dirty="0"/>
              <a:t>Risen Lord Jesus Christ,</a:t>
            </a:r>
            <a:br>
              <a:rPr lang="en-GB" sz="2800" b="1" dirty="0"/>
            </a:br>
            <a:endParaRPr lang="en-GB" sz="900" b="1" dirty="0"/>
          </a:p>
          <a:p>
            <a:r>
              <a:rPr lang="en-GB" sz="2800" b="1" dirty="0"/>
              <a:t>When we are unsure, help us to see.</a:t>
            </a:r>
          </a:p>
          <a:p>
            <a:r>
              <a:rPr lang="en-GB" sz="2800" b="1" dirty="0"/>
              <a:t>Where we doubt, guide us to understand.</a:t>
            </a:r>
          </a:p>
          <a:p>
            <a:r>
              <a:rPr lang="en-GB" sz="2800" b="1" dirty="0"/>
              <a:t>Whoever we are, may we know that your love is around us and within us.</a:t>
            </a:r>
            <a:br>
              <a:rPr lang="en-GB" sz="2800" b="1" dirty="0"/>
            </a:br>
            <a:endParaRPr lang="en-GB" sz="900" b="1" dirty="0"/>
          </a:p>
          <a:p>
            <a:r>
              <a:rPr lang="en-GB" sz="2800" b="1" dirty="0"/>
              <a:t>Amen.</a:t>
            </a:r>
          </a:p>
        </p:txBody>
      </p:sp>
    </p:spTree>
    <p:extLst>
      <p:ext uri="{BB962C8B-B14F-4D97-AF65-F5344CB8AC3E}">
        <p14:creationId xmlns:p14="http://schemas.microsoft.com/office/powerpoint/2010/main" val="16798098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29EE7A-ED01-4C4B-ABE8-9FB0B817305B}"/>
              </a:ext>
            </a:extLst>
          </p:cNvPr>
          <p:cNvSpPr>
            <a:spLocks noGrp="1"/>
          </p:cNvSpPr>
          <p:nvPr>
            <p:ph type="title"/>
          </p:nvPr>
        </p:nvSpPr>
        <p:spPr>
          <a:xfrm>
            <a:off x="252919" y="1390283"/>
            <a:ext cx="2947482" cy="4601183"/>
          </a:xfrm>
        </p:spPr>
        <p:txBody>
          <a:bodyPr anchor="t">
            <a:normAutofit fontScale="90000"/>
          </a:bodyPr>
          <a:lstStyle/>
          <a:p>
            <a:pPr marL="0" marR="0" indent="0">
              <a:spcBef>
                <a:spcPts val="0"/>
              </a:spcBef>
              <a:spcAft>
                <a:spcPts val="600"/>
              </a:spcAft>
            </a:pPr>
            <a:r>
              <a:rPr lang="en-GB" kern="1400" dirty="0">
                <a:ln>
                  <a:noFill/>
                </a:ln>
                <a:effectLst/>
              </a:rPr>
              <a:t>We say together:</a:t>
            </a:r>
            <a:br>
              <a:rPr lang="en-GB" sz="2800" kern="1400" dirty="0">
                <a:ln>
                  <a:noFill/>
                </a:ln>
                <a:effectLst/>
              </a:rPr>
            </a:br>
            <a:br>
              <a:rPr lang="en-GB" sz="2800" kern="1400" dirty="0">
                <a:ln>
                  <a:noFill/>
                </a:ln>
                <a:effectLst/>
              </a:rPr>
            </a:br>
            <a:r>
              <a:rPr lang="en-GB" kern="1400" dirty="0">
                <a:ln>
                  <a:noFill/>
                </a:ln>
                <a:effectLst/>
              </a:rPr>
              <a:t>We are invited to believe,</a:t>
            </a:r>
            <a:br>
              <a:rPr lang="en-GB" kern="1400" dirty="0">
                <a:ln>
                  <a:noFill/>
                </a:ln>
                <a:effectLst/>
              </a:rPr>
            </a:br>
            <a:r>
              <a:rPr lang="en-GB" b="1" kern="1400" dirty="0">
                <a:ln>
                  <a:noFill/>
                </a:ln>
                <a:effectLst/>
              </a:rPr>
              <a:t>Help us to understand.</a:t>
            </a:r>
            <a:br>
              <a:rPr lang="en-GB" kern="1400" dirty="0">
                <a:ln>
                  <a:noFill/>
                </a:ln>
                <a:effectLst/>
              </a:rPr>
            </a:br>
            <a:r>
              <a:rPr lang="en-GB" kern="1400" dirty="0">
                <a:ln>
                  <a:noFill/>
                </a:ln>
                <a:effectLst/>
              </a:rPr>
              <a:t> </a:t>
            </a:r>
            <a:br>
              <a:rPr lang="en-GB" kern="1400" dirty="0">
                <a:ln>
                  <a:noFill/>
                </a:ln>
                <a:effectLst/>
              </a:rPr>
            </a:br>
            <a:br>
              <a:rPr lang="en-GB" sz="2800" b="1" kern="1400" dirty="0">
                <a:ln>
                  <a:noFill/>
                </a:ln>
                <a:effectLst/>
              </a:rPr>
            </a:br>
            <a:endParaRPr lang="en-GB" sz="2800" dirty="0"/>
          </a:p>
        </p:txBody>
      </p:sp>
      <p:pic>
        <p:nvPicPr>
          <p:cNvPr id="5" name="Picture 4" descr="A picture containing text, clipart, vector graphics&#10;&#10;Description automatically generated">
            <a:extLst>
              <a:ext uri="{FF2B5EF4-FFF2-40B4-BE49-F238E27FC236}">
                <a16:creationId xmlns:a16="http://schemas.microsoft.com/office/drawing/2014/main" id="{406661AA-972D-4DB8-9A6C-A55920096414}"/>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rot="8164066">
            <a:off x="4720590" y="1015482"/>
            <a:ext cx="4992624" cy="5120640"/>
          </a:xfrm>
          <a:prstGeom prst="rect">
            <a:avLst/>
          </a:prstGeom>
          <a:noFill/>
        </p:spPr>
      </p:pic>
    </p:spTree>
    <p:extLst>
      <p:ext uri="{BB962C8B-B14F-4D97-AF65-F5344CB8AC3E}">
        <p14:creationId xmlns:p14="http://schemas.microsoft.com/office/powerpoint/2010/main" val="1655924413"/>
      </p:ext>
    </p:extLst>
  </p:cSld>
  <p:clrMapOvr>
    <a:masterClrMapping/>
  </p:clrMapOvr>
</p:sld>
</file>

<file path=ppt/theme/theme1.xml><?xml version="1.0" encoding="utf-8"?>
<a:theme xmlns:a="http://schemas.openxmlformats.org/drawingml/2006/main" name="Theme2">
  <a:themeElements>
    <a:clrScheme name="ODBE">
      <a:dk1>
        <a:srgbClr val="000000"/>
      </a:dk1>
      <a:lt1>
        <a:srgbClr val="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Theme2" id="{DB3210F6-8166-4FED-93F8-9D9B6B17BA26}" vid="{34E84657-89D1-4F73-B98A-EE62C7720AB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Theme2</Template>
  <TotalTime>849</TotalTime>
  <Words>709</Words>
  <Application>Microsoft Office PowerPoint</Application>
  <PresentationFormat>Widescreen</PresentationFormat>
  <Paragraphs>44</Paragraphs>
  <Slides>8</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Calibri</vt:lpstr>
      <vt:lpstr>Cooper Hewitt Book</vt:lpstr>
      <vt:lpstr>Corbel</vt:lpstr>
      <vt:lpstr>Wingdings 2</vt:lpstr>
      <vt:lpstr>Theme2</vt:lpstr>
      <vt:lpstr>We say together:  We are invited to believe, help us to understand.        </vt:lpstr>
      <vt:lpstr> Easter Reflection 4  Thomas has doubts</vt:lpstr>
      <vt:lpstr> Listen now to the word and wisdom of God</vt:lpstr>
      <vt:lpstr>PowerPoint Presentation</vt:lpstr>
      <vt:lpstr>Going deeper   How does the picture tell the events from John’s Gospel?   </vt:lpstr>
      <vt:lpstr>How does the picture tell the events from John’s Gospel?  What might Christians understand from Jesus’ words?  </vt:lpstr>
      <vt:lpstr>Reflection</vt:lpstr>
      <vt:lpstr>We say together:  We are invited to believe, Help us to understand.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Easter Reflection 1  The angel and  the women  </dc:title>
  <dc:creator>Allyson Taylor</dc:creator>
  <cp:lastModifiedBy>Robin Sharples</cp:lastModifiedBy>
  <cp:revision>16</cp:revision>
  <dcterms:created xsi:type="dcterms:W3CDTF">2022-03-16T13:17:56Z</dcterms:created>
  <dcterms:modified xsi:type="dcterms:W3CDTF">2022-04-06T08:51:29Z</dcterms:modified>
</cp:coreProperties>
</file>