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1" r:id="rId2"/>
    <p:sldId id="257" r:id="rId3"/>
    <p:sldId id="259" r:id="rId4"/>
    <p:sldId id="262" r:id="rId5"/>
    <p:sldId id="266" r:id="rId6"/>
    <p:sldId id="263" r:id="rId7"/>
    <p:sldId id="264" r:id="rId8"/>
    <p:sldId id="26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62" d="100"/>
          <a:sy n="62" d="100"/>
        </p:scale>
        <p:origin x="8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yson Taylor" userId="50931623-f4f6-4f57-b91e-6ee8e9923c86" providerId="ADAL" clId="{AE213056-317A-4303-B881-CA0008852C55}"/>
    <pc:docChg chg="undo custSel addSld delSld modSld sldOrd">
      <pc:chgData name="Allyson Taylor" userId="50931623-f4f6-4f57-b91e-6ee8e9923c86" providerId="ADAL" clId="{AE213056-317A-4303-B881-CA0008852C55}" dt="2022-03-16T17:39:46.641" v="325" actId="27636"/>
      <pc:docMkLst>
        <pc:docMk/>
      </pc:docMkLst>
      <pc:sldChg chg="addSp delSp modSp mod">
        <pc:chgData name="Allyson Taylor" userId="50931623-f4f6-4f57-b91e-6ee8e9923c86" providerId="ADAL" clId="{AE213056-317A-4303-B881-CA0008852C55}" dt="2022-03-16T17:39:16.477" v="318" actId="5793"/>
        <pc:sldMkLst>
          <pc:docMk/>
          <pc:sldMk cId="1614344638" sldId="257"/>
        </pc:sldMkLst>
        <pc:spChg chg="mod">
          <ac:chgData name="Allyson Taylor" userId="50931623-f4f6-4f57-b91e-6ee8e9923c86" providerId="ADAL" clId="{AE213056-317A-4303-B881-CA0008852C55}" dt="2022-03-16T17:39:16.477" v="318" actId="5793"/>
          <ac:spMkLst>
            <pc:docMk/>
            <pc:sldMk cId="1614344638" sldId="257"/>
            <ac:spMk id="2" creationId="{F710DA18-369A-421B-AF1C-39B7D4F69259}"/>
          </ac:spMkLst>
        </pc:spChg>
        <pc:spChg chg="add del mod">
          <ac:chgData name="Allyson Taylor" userId="50931623-f4f6-4f57-b91e-6ee8e9923c86" providerId="ADAL" clId="{AE213056-317A-4303-B881-CA0008852C55}" dt="2022-03-16T17:28:56.050" v="68" actId="931"/>
          <ac:spMkLst>
            <pc:docMk/>
            <pc:sldMk cId="1614344638" sldId="257"/>
            <ac:spMk id="4" creationId="{45E0DF8B-43B5-4251-9E5D-2698E61BABF4}"/>
          </ac:spMkLst>
        </pc:spChg>
        <pc:picChg chg="add del mod">
          <ac:chgData name="Allyson Taylor" userId="50931623-f4f6-4f57-b91e-6ee8e9923c86" providerId="ADAL" clId="{AE213056-317A-4303-B881-CA0008852C55}" dt="2022-03-16T17:28:27.007" v="67" actId="931"/>
          <ac:picMkLst>
            <pc:docMk/>
            <pc:sldMk cId="1614344638" sldId="257"/>
            <ac:picMk id="6" creationId="{1C7C3363-52F7-4A45-8ADA-EAA82209F0F1}"/>
          </ac:picMkLst>
        </pc:picChg>
        <pc:picChg chg="del">
          <ac:chgData name="Allyson Taylor" userId="50931623-f4f6-4f57-b91e-6ee8e9923c86" providerId="ADAL" clId="{AE213056-317A-4303-B881-CA0008852C55}" dt="2022-03-16T17:26:02.878" v="58" actId="478"/>
          <ac:picMkLst>
            <pc:docMk/>
            <pc:sldMk cId="1614344638" sldId="257"/>
            <ac:picMk id="7" creationId="{97664E8C-BD80-41F7-8288-940B010571AB}"/>
          </ac:picMkLst>
        </pc:picChg>
        <pc:picChg chg="add del mod">
          <ac:chgData name="Allyson Taylor" userId="50931623-f4f6-4f57-b91e-6ee8e9923c86" providerId="ADAL" clId="{AE213056-317A-4303-B881-CA0008852C55}" dt="2022-03-16T17:28:27.007" v="67" actId="931"/>
          <ac:picMkLst>
            <pc:docMk/>
            <pc:sldMk cId="1614344638" sldId="257"/>
            <ac:picMk id="9" creationId="{33F1ACE0-3EF5-4158-9A9F-CFC154DD439F}"/>
          </ac:picMkLst>
        </pc:picChg>
        <pc:picChg chg="add mod">
          <ac:chgData name="Allyson Taylor" userId="50931623-f4f6-4f57-b91e-6ee8e9923c86" providerId="ADAL" clId="{AE213056-317A-4303-B881-CA0008852C55}" dt="2022-03-16T17:29:00.011" v="71" actId="26606"/>
          <ac:picMkLst>
            <pc:docMk/>
            <pc:sldMk cId="1614344638" sldId="257"/>
            <ac:picMk id="11" creationId="{84408115-B421-49B9-B6B4-D8D16BFF3F8D}"/>
          </ac:picMkLst>
        </pc:picChg>
      </pc:sldChg>
      <pc:sldChg chg="addSp delSp modSp mod">
        <pc:chgData name="Allyson Taylor" userId="50931623-f4f6-4f57-b91e-6ee8e9923c86" providerId="ADAL" clId="{AE213056-317A-4303-B881-CA0008852C55}" dt="2022-03-16T17:25:44.380" v="38" actId="20577"/>
        <pc:sldMkLst>
          <pc:docMk/>
          <pc:sldMk cId="2200119454" sldId="261"/>
        </pc:sldMkLst>
        <pc:spChg chg="mod">
          <ac:chgData name="Allyson Taylor" userId="50931623-f4f6-4f57-b91e-6ee8e9923c86" providerId="ADAL" clId="{AE213056-317A-4303-B881-CA0008852C55}" dt="2022-03-16T17:25:44.380" v="38" actId="20577"/>
          <ac:spMkLst>
            <pc:docMk/>
            <pc:sldMk cId="2200119454" sldId="261"/>
            <ac:spMk id="3" creationId="{1929EE7A-ED01-4C4B-ABE8-9FB0B817305B}"/>
          </ac:spMkLst>
        </pc:spChg>
        <pc:spChg chg="add mod">
          <ac:chgData name="Allyson Taylor" userId="50931623-f4f6-4f57-b91e-6ee8e9923c86" providerId="ADAL" clId="{AE213056-317A-4303-B881-CA0008852C55}" dt="2022-03-16T17:25:14.098" v="8" actId="26606"/>
          <ac:spMkLst>
            <pc:docMk/>
            <pc:sldMk cId="2200119454" sldId="261"/>
            <ac:spMk id="6" creationId="{2D14E2E1-B3E0-4AB0-8345-222ECBDF4F42}"/>
          </ac:spMkLst>
        </pc:spChg>
        <pc:picChg chg="add mod">
          <ac:chgData name="Allyson Taylor" userId="50931623-f4f6-4f57-b91e-6ee8e9923c86" providerId="ADAL" clId="{AE213056-317A-4303-B881-CA0008852C55}" dt="2022-03-16T17:25:14.098" v="8" actId="26606"/>
          <ac:picMkLst>
            <pc:docMk/>
            <pc:sldMk cId="2200119454" sldId="261"/>
            <ac:picMk id="4" creationId="{2BA63866-FCFF-4686-A9DD-4C4D1FE9C507}"/>
          </ac:picMkLst>
        </pc:picChg>
        <pc:picChg chg="del">
          <ac:chgData name="Allyson Taylor" userId="50931623-f4f6-4f57-b91e-6ee8e9923c86" providerId="ADAL" clId="{AE213056-317A-4303-B881-CA0008852C55}" dt="2022-03-16T17:24:28.232" v="4" actId="478"/>
          <ac:picMkLst>
            <pc:docMk/>
            <pc:sldMk cId="2200119454" sldId="261"/>
            <ac:picMk id="5" creationId="{9A91AB88-B9C0-45F6-BFEE-B666F23C5C40}"/>
          </ac:picMkLst>
        </pc:picChg>
      </pc:sldChg>
      <pc:sldChg chg="modSp mod">
        <pc:chgData name="Allyson Taylor" userId="50931623-f4f6-4f57-b91e-6ee8e9923c86" providerId="ADAL" clId="{AE213056-317A-4303-B881-CA0008852C55}" dt="2022-03-16T17:32:04.677" v="78" actId="255"/>
        <pc:sldMkLst>
          <pc:docMk/>
          <pc:sldMk cId="3113228117" sldId="262"/>
        </pc:sldMkLst>
        <pc:spChg chg="mod">
          <ac:chgData name="Allyson Taylor" userId="50931623-f4f6-4f57-b91e-6ee8e9923c86" providerId="ADAL" clId="{AE213056-317A-4303-B881-CA0008852C55}" dt="2022-03-16T17:32:04.677" v="78" actId="255"/>
          <ac:spMkLst>
            <pc:docMk/>
            <pc:sldMk cId="3113228117" sldId="262"/>
            <ac:spMk id="3" creationId="{153BF9AA-6697-4B29-B4BD-70DA71B02187}"/>
          </ac:spMkLst>
        </pc:spChg>
      </pc:sldChg>
      <pc:sldChg chg="modSp mod">
        <pc:chgData name="Allyson Taylor" userId="50931623-f4f6-4f57-b91e-6ee8e9923c86" providerId="ADAL" clId="{AE213056-317A-4303-B881-CA0008852C55}" dt="2022-03-16T17:39:46.641" v="325" actId="27636"/>
        <pc:sldMkLst>
          <pc:docMk/>
          <pc:sldMk cId="1066309589" sldId="263"/>
        </pc:sldMkLst>
        <pc:spChg chg="mod">
          <ac:chgData name="Allyson Taylor" userId="50931623-f4f6-4f57-b91e-6ee8e9923c86" providerId="ADAL" clId="{AE213056-317A-4303-B881-CA0008852C55}" dt="2022-03-16T17:39:46.641" v="325" actId="27636"/>
          <ac:spMkLst>
            <pc:docMk/>
            <pc:sldMk cId="1066309589" sldId="263"/>
            <ac:spMk id="3" creationId="{D0312C27-5076-4EE5-B09A-A9E82409E4EA}"/>
          </ac:spMkLst>
        </pc:spChg>
      </pc:sldChg>
      <pc:sldChg chg="addSp delSp modSp mod">
        <pc:chgData name="Allyson Taylor" userId="50931623-f4f6-4f57-b91e-6ee8e9923c86" providerId="ADAL" clId="{AE213056-317A-4303-B881-CA0008852C55}" dt="2022-03-16T17:39:32.968" v="319" actId="113"/>
        <pc:sldMkLst>
          <pc:docMk/>
          <pc:sldMk cId="1679809824" sldId="264"/>
        </pc:sldMkLst>
        <pc:spChg chg="mod">
          <ac:chgData name="Allyson Taylor" userId="50931623-f4f6-4f57-b91e-6ee8e9923c86" providerId="ADAL" clId="{AE213056-317A-4303-B881-CA0008852C55}" dt="2022-03-16T17:36:27.241" v="106" actId="14100"/>
          <ac:spMkLst>
            <pc:docMk/>
            <pc:sldMk cId="1679809824" sldId="264"/>
            <ac:spMk id="3" creationId="{617A38B7-A27F-4B40-AC23-106324439CBC}"/>
          </ac:spMkLst>
        </pc:spChg>
        <pc:spChg chg="add mod">
          <ac:chgData name="Allyson Taylor" userId="50931623-f4f6-4f57-b91e-6ee8e9923c86" providerId="ADAL" clId="{AE213056-317A-4303-B881-CA0008852C55}" dt="2022-03-16T17:39:32.968" v="319" actId="113"/>
          <ac:spMkLst>
            <pc:docMk/>
            <pc:sldMk cId="1679809824" sldId="264"/>
            <ac:spMk id="7" creationId="{3CA66F51-0680-4FDD-8472-1E7B55237DE2}"/>
          </ac:spMkLst>
        </pc:spChg>
        <pc:picChg chg="del">
          <ac:chgData name="Allyson Taylor" userId="50931623-f4f6-4f57-b91e-6ee8e9923c86" providerId="ADAL" clId="{AE213056-317A-4303-B881-CA0008852C55}" dt="2022-03-16T17:36:30.134" v="107" actId="478"/>
          <ac:picMkLst>
            <pc:docMk/>
            <pc:sldMk cId="1679809824" sldId="264"/>
            <ac:picMk id="6" creationId="{548AF851-A823-4E33-A664-CA5EFD57B812}"/>
          </ac:picMkLst>
        </pc:picChg>
      </pc:sldChg>
      <pc:sldChg chg="addSp delSp modSp mod">
        <pc:chgData name="Allyson Taylor" userId="50931623-f4f6-4f57-b91e-6ee8e9923c86" providerId="ADAL" clId="{AE213056-317A-4303-B881-CA0008852C55}" dt="2022-03-16T17:34:04.769" v="84" actId="478"/>
        <pc:sldMkLst>
          <pc:docMk/>
          <pc:sldMk cId="2893428258" sldId="266"/>
        </pc:sldMkLst>
        <pc:spChg chg="add del mod">
          <ac:chgData name="Allyson Taylor" userId="50931623-f4f6-4f57-b91e-6ee8e9923c86" providerId="ADAL" clId="{AE213056-317A-4303-B881-CA0008852C55}" dt="2022-03-16T17:33:38.737" v="80" actId="931"/>
          <ac:spMkLst>
            <pc:docMk/>
            <pc:sldMk cId="2893428258" sldId="266"/>
            <ac:spMk id="3" creationId="{FCA2E340-4B8B-4CD4-8323-61F195C8DD86}"/>
          </ac:spMkLst>
        </pc:spChg>
        <pc:spChg chg="add del mod">
          <ac:chgData name="Allyson Taylor" userId="50931623-f4f6-4f57-b91e-6ee8e9923c86" providerId="ADAL" clId="{AE213056-317A-4303-B881-CA0008852C55}" dt="2022-03-16T17:34:04.769" v="84" actId="478"/>
          <ac:spMkLst>
            <pc:docMk/>
            <pc:sldMk cId="2893428258" sldId="266"/>
            <ac:spMk id="7" creationId="{54305226-99CC-4E33-BAE0-087FAC7884BA}"/>
          </ac:spMkLst>
        </pc:spChg>
        <pc:picChg chg="del">
          <ac:chgData name="Allyson Taylor" userId="50931623-f4f6-4f57-b91e-6ee8e9923c86" providerId="ADAL" clId="{AE213056-317A-4303-B881-CA0008852C55}" dt="2022-03-16T17:32:15.101" v="79" actId="478"/>
          <ac:picMkLst>
            <pc:docMk/>
            <pc:sldMk cId="2893428258" sldId="266"/>
            <ac:picMk id="5" creationId="{A5AF8F12-F409-4E54-94E1-698C6F4A6488}"/>
          </ac:picMkLst>
        </pc:picChg>
        <pc:picChg chg="add mod">
          <ac:chgData name="Allyson Taylor" userId="50931623-f4f6-4f57-b91e-6ee8e9923c86" providerId="ADAL" clId="{AE213056-317A-4303-B881-CA0008852C55}" dt="2022-03-16T17:33:41.504" v="83" actId="26606"/>
          <ac:picMkLst>
            <pc:docMk/>
            <pc:sldMk cId="2893428258" sldId="266"/>
            <ac:picMk id="6" creationId="{0709FC7E-A0A3-4F15-81AB-C8A1DA376339}"/>
          </ac:picMkLst>
        </pc:picChg>
      </pc:sldChg>
      <pc:sldChg chg="del">
        <pc:chgData name="Allyson Taylor" userId="50931623-f4f6-4f57-b91e-6ee8e9923c86" providerId="ADAL" clId="{AE213056-317A-4303-B881-CA0008852C55}" dt="2022-03-16T17:38:22.125" v="118" actId="47"/>
        <pc:sldMkLst>
          <pc:docMk/>
          <pc:sldMk cId="719832847" sldId="268"/>
        </pc:sldMkLst>
      </pc:sldChg>
      <pc:sldChg chg="modSp add mod ord">
        <pc:chgData name="Allyson Taylor" userId="50931623-f4f6-4f57-b91e-6ee8e9923c86" providerId="ADAL" clId="{AE213056-317A-4303-B881-CA0008852C55}" dt="2022-03-16T17:38:30.931" v="149" actId="20577"/>
        <pc:sldMkLst>
          <pc:docMk/>
          <pc:sldMk cId="2311150922" sldId="269"/>
        </pc:sldMkLst>
        <pc:spChg chg="mod">
          <ac:chgData name="Allyson Taylor" userId="50931623-f4f6-4f57-b91e-6ee8e9923c86" providerId="ADAL" clId="{AE213056-317A-4303-B881-CA0008852C55}" dt="2022-03-16T17:38:30.931" v="149" actId="20577"/>
          <ac:spMkLst>
            <pc:docMk/>
            <pc:sldMk cId="2311150922" sldId="269"/>
            <ac:spMk id="3" creationId="{1929EE7A-ED01-4C4B-ABE8-9FB0B817305B}"/>
          </ac:spMkLst>
        </pc:spChg>
      </pc:sldChg>
    </pc:docChg>
  </pc:docChgLst>
  <pc:docChgLst>
    <pc:chgData name="Robin Sharples" userId="ecd8b56c-b070-4d21-9ac2-74be95d72085" providerId="ADAL" clId="{7F6C58E6-2914-4EFD-A938-C5938EB27624}"/>
    <pc:docChg chg="undo custSel modSld modMainMaster">
      <pc:chgData name="Robin Sharples" userId="ecd8b56c-b070-4d21-9ac2-74be95d72085" providerId="ADAL" clId="{7F6C58E6-2914-4EFD-A938-C5938EB27624}" dt="2022-04-06T08:20:51.352" v="231" actId="1037"/>
      <pc:docMkLst>
        <pc:docMk/>
      </pc:docMkLst>
      <pc:sldChg chg="modSp mod">
        <pc:chgData name="Robin Sharples" userId="ecd8b56c-b070-4d21-9ac2-74be95d72085" providerId="ADAL" clId="{7F6C58E6-2914-4EFD-A938-C5938EB27624}" dt="2022-04-06T08:07:58.695" v="48" actId="20577"/>
        <pc:sldMkLst>
          <pc:docMk/>
          <pc:sldMk cId="1614344638" sldId="257"/>
        </pc:sldMkLst>
        <pc:spChg chg="mod">
          <ac:chgData name="Robin Sharples" userId="ecd8b56c-b070-4d21-9ac2-74be95d72085" providerId="ADAL" clId="{7F6C58E6-2914-4EFD-A938-C5938EB27624}" dt="2022-04-06T08:07:58.695" v="48" actId="20577"/>
          <ac:spMkLst>
            <pc:docMk/>
            <pc:sldMk cId="1614344638" sldId="257"/>
            <ac:spMk id="2" creationId="{F710DA18-369A-421B-AF1C-39B7D4F69259}"/>
          </ac:spMkLst>
        </pc:spChg>
      </pc:sldChg>
      <pc:sldChg chg="modSp mod">
        <pc:chgData name="Robin Sharples" userId="ecd8b56c-b070-4d21-9ac2-74be95d72085" providerId="ADAL" clId="{7F6C58E6-2914-4EFD-A938-C5938EB27624}" dt="2022-04-06T08:07:41.258" v="45" actId="27636"/>
        <pc:sldMkLst>
          <pc:docMk/>
          <pc:sldMk cId="2200119454" sldId="261"/>
        </pc:sldMkLst>
        <pc:spChg chg="mod">
          <ac:chgData name="Robin Sharples" userId="ecd8b56c-b070-4d21-9ac2-74be95d72085" providerId="ADAL" clId="{7F6C58E6-2914-4EFD-A938-C5938EB27624}" dt="2022-04-06T08:07:41.258" v="45" actId="27636"/>
          <ac:spMkLst>
            <pc:docMk/>
            <pc:sldMk cId="2200119454" sldId="261"/>
            <ac:spMk id="3" creationId="{1929EE7A-ED01-4C4B-ABE8-9FB0B817305B}"/>
          </ac:spMkLst>
        </pc:spChg>
      </pc:sldChg>
      <pc:sldChg chg="modSp mod modNotesTx">
        <pc:chgData name="Robin Sharples" userId="ecd8b56c-b070-4d21-9ac2-74be95d72085" providerId="ADAL" clId="{7F6C58E6-2914-4EFD-A938-C5938EB27624}" dt="2022-04-06T08:19:27.567" v="216" actId="20577"/>
        <pc:sldMkLst>
          <pc:docMk/>
          <pc:sldMk cId="3113228117" sldId="262"/>
        </pc:sldMkLst>
        <pc:spChg chg="mod">
          <ac:chgData name="Robin Sharples" userId="ecd8b56c-b070-4d21-9ac2-74be95d72085" providerId="ADAL" clId="{7F6C58E6-2914-4EFD-A938-C5938EB27624}" dt="2022-04-06T08:17:50.257" v="214" actId="1035"/>
          <ac:spMkLst>
            <pc:docMk/>
            <pc:sldMk cId="3113228117" sldId="262"/>
            <ac:spMk id="3" creationId="{153BF9AA-6697-4B29-B4BD-70DA71B02187}"/>
          </ac:spMkLst>
        </pc:spChg>
      </pc:sldChg>
      <pc:sldChg chg="addSp modSp mod">
        <pc:chgData name="Robin Sharples" userId="ecd8b56c-b070-4d21-9ac2-74be95d72085" providerId="ADAL" clId="{7F6C58E6-2914-4EFD-A938-C5938EB27624}" dt="2022-04-06T08:20:51.352" v="231" actId="1037"/>
        <pc:sldMkLst>
          <pc:docMk/>
          <pc:sldMk cId="1066309589" sldId="263"/>
        </pc:sldMkLst>
        <pc:spChg chg="mod">
          <ac:chgData name="Robin Sharples" userId="ecd8b56c-b070-4d21-9ac2-74be95d72085" providerId="ADAL" clId="{7F6C58E6-2914-4EFD-A938-C5938EB27624}" dt="2022-04-06T08:20:51.352" v="231" actId="1037"/>
          <ac:spMkLst>
            <pc:docMk/>
            <pc:sldMk cId="1066309589" sldId="263"/>
            <ac:spMk id="3" creationId="{D0312C27-5076-4EE5-B09A-A9E82409E4EA}"/>
          </ac:spMkLst>
        </pc:spChg>
        <pc:picChg chg="add mod">
          <ac:chgData name="Robin Sharples" userId="ecd8b56c-b070-4d21-9ac2-74be95d72085" providerId="ADAL" clId="{7F6C58E6-2914-4EFD-A938-C5938EB27624}" dt="2022-04-04T08:35:09.895" v="3" actId="1076"/>
          <ac:picMkLst>
            <pc:docMk/>
            <pc:sldMk cId="1066309589" sldId="263"/>
            <ac:picMk id="4" creationId="{0ACCE085-DD44-4C89-A79E-984989E8844D}"/>
          </ac:picMkLst>
        </pc:picChg>
      </pc:sldChg>
      <pc:sldChg chg="addSp delSp modSp mod">
        <pc:chgData name="Robin Sharples" userId="ecd8b56c-b070-4d21-9ac2-74be95d72085" providerId="ADAL" clId="{7F6C58E6-2914-4EFD-A938-C5938EB27624}" dt="2022-04-04T08:38:25.021" v="35" actId="1076"/>
        <pc:sldMkLst>
          <pc:docMk/>
          <pc:sldMk cId="1679809824" sldId="264"/>
        </pc:sldMkLst>
        <pc:spChg chg="del">
          <ac:chgData name="Robin Sharples" userId="ecd8b56c-b070-4d21-9ac2-74be95d72085" providerId="ADAL" clId="{7F6C58E6-2914-4EFD-A938-C5938EB27624}" dt="2022-04-04T08:37:18.493" v="26" actId="478"/>
          <ac:spMkLst>
            <pc:docMk/>
            <pc:sldMk cId="1679809824" sldId="264"/>
            <ac:spMk id="3" creationId="{617A38B7-A27F-4B40-AC23-106324439CBC}"/>
          </ac:spMkLst>
        </pc:spChg>
        <pc:spChg chg="add del mod">
          <ac:chgData name="Robin Sharples" userId="ecd8b56c-b070-4d21-9ac2-74be95d72085" providerId="ADAL" clId="{7F6C58E6-2914-4EFD-A938-C5938EB27624}" dt="2022-04-04T08:37:21.532" v="27" actId="478"/>
          <ac:spMkLst>
            <pc:docMk/>
            <pc:sldMk cId="1679809824" sldId="264"/>
            <ac:spMk id="5" creationId="{787C339D-8E61-4178-A2B1-A9037E4B8AFE}"/>
          </ac:spMkLst>
        </pc:spChg>
        <pc:spChg chg="mod">
          <ac:chgData name="Robin Sharples" userId="ecd8b56c-b070-4d21-9ac2-74be95d72085" providerId="ADAL" clId="{7F6C58E6-2914-4EFD-A938-C5938EB27624}" dt="2022-04-04T08:37:27.368" v="28" actId="1076"/>
          <ac:spMkLst>
            <pc:docMk/>
            <pc:sldMk cId="1679809824" sldId="264"/>
            <ac:spMk id="7" creationId="{3CA66F51-0680-4FDD-8472-1E7B55237DE2}"/>
          </ac:spMkLst>
        </pc:spChg>
        <pc:picChg chg="add mod modCrop">
          <ac:chgData name="Robin Sharples" userId="ecd8b56c-b070-4d21-9ac2-74be95d72085" providerId="ADAL" clId="{7F6C58E6-2914-4EFD-A938-C5938EB27624}" dt="2022-04-04T08:38:25.021" v="35" actId="1076"/>
          <ac:picMkLst>
            <pc:docMk/>
            <pc:sldMk cId="1679809824" sldId="264"/>
            <ac:picMk id="6" creationId="{6D7288F9-D31B-465D-AA8D-75AF62067544}"/>
          </ac:picMkLst>
        </pc:picChg>
      </pc:sldChg>
      <pc:sldChg chg="modSp mod">
        <pc:chgData name="Robin Sharples" userId="ecd8b56c-b070-4d21-9ac2-74be95d72085" providerId="ADAL" clId="{7F6C58E6-2914-4EFD-A938-C5938EB27624}" dt="2022-04-04T08:39:24.238" v="40" actId="20577"/>
        <pc:sldMkLst>
          <pc:docMk/>
          <pc:sldMk cId="2311150922" sldId="269"/>
        </pc:sldMkLst>
        <pc:spChg chg="mod">
          <ac:chgData name="Robin Sharples" userId="ecd8b56c-b070-4d21-9ac2-74be95d72085" providerId="ADAL" clId="{7F6C58E6-2914-4EFD-A938-C5938EB27624}" dt="2022-04-04T08:39:24.238" v="40" actId="20577"/>
          <ac:spMkLst>
            <pc:docMk/>
            <pc:sldMk cId="2311150922" sldId="269"/>
            <ac:spMk id="3" creationId="{1929EE7A-ED01-4C4B-ABE8-9FB0B817305B}"/>
          </ac:spMkLst>
        </pc:spChg>
      </pc:sldChg>
      <pc:sldMasterChg chg="delSp modSp mod delSldLayout">
        <pc:chgData name="Robin Sharples" userId="ecd8b56c-b070-4d21-9ac2-74be95d72085" providerId="ADAL" clId="{7F6C58E6-2914-4EFD-A938-C5938EB27624}" dt="2022-04-06T08:15:33.057" v="57" actId="2696"/>
        <pc:sldMasterMkLst>
          <pc:docMk/>
          <pc:sldMasterMk cId="1285797219" sldId="2147483660"/>
        </pc:sldMasterMkLst>
        <pc:spChg chg="del mod">
          <ac:chgData name="Robin Sharples" userId="ecd8b56c-b070-4d21-9ac2-74be95d72085" providerId="ADAL" clId="{7F6C58E6-2914-4EFD-A938-C5938EB27624}" dt="2022-04-06T08:15:08.804" v="50" actId="478"/>
          <ac:spMkLst>
            <pc:docMk/>
            <pc:sldMasterMk cId="1285797219" sldId="2147483660"/>
            <ac:spMk id="13" creationId="{860F4147-B541-9346-8804-C5862DFC8C3A}"/>
          </ac:spMkLst>
        </pc:spChg>
        <pc:sldLayoutChg chg="del">
          <pc:chgData name="Robin Sharples" userId="ecd8b56c-b070-4d21-9ac2-74be95d72085" providerId="ADAL" clId="{7F6C58E6-2914-4EFD-A938-C5938EB27624}" dt="2022-04-06T08:15:33.057" v="57" actId="2696"/>
          <pc:sldLayoutMkLst>
            <pc:docMk/>
            <pc:sldMasterMk cId="1285797219" sldId="2147483660"/>
            <pc:sldLayoutMk cId="3616279552" sldId="2147483662"/>
          </pc:sldLayoutMkLst>
        </pc:sldLayoutChg>
        <pc:sldLayoutChg chg="del">
          <pc:chgData name="Robin Sharples" userId="ecd8b56c-b070-4d21-9ac2-74be95d72085" providerId="ADAL" clId="{7F6C58E6-2914-4EFD-A938-C5938EB27624}" dt="2022-04-06T08:15:28.666" v="56" actId="2696"/>
          <pc:sldLayoutMkLst>
            <pc:docMk/>
            <pc:sldMasterMk cId="1285797219" sldId="2147483660"/>
            <pc:sldLayoutMk cId="1948420920" sldId="2147483664"/>
          </pc:sldLayoutMkLst>
        </pc:sldLayoutChg>
        <pc:sldLayoutChg chg="del">
          <pc:chgData name="Robin Sharples" userId="ecd8b56c-b070-4d21-9ac2-74be95d72085" providerId="ADAL" clId="{7F6C58E6-2914-4EFD-A938-C5938EB27624}" dt="2022-04-06T08:15:26.560" v="55" actId="2696"/>
          <pc:sldLayoutMkLst>
            <pc:docMk/>
            <pc:sldMasterMk cId="1285797219" sldId="2147483660"/>
            <pc:sldLayoutMk cId="1578738734" sldId="2147483665"/>
          </pc:sldLayoutMkLst>
        </pc:sldLayoutChg>
        <pc:sldLayoutChg chg="del">
          <pc:chgData name="Robin Sharples" userId="ecd8b56c-b070-4d21-9ac2-74be95d72085" providerId="ADAL" clId="{7F6C58E6-2914-4EFD-A938-C5938EB27624}" dt="2022-04-06T08:15:22.713" v="54" actId="2696"/>
          <pc:sldLayoutMkLst>
            <pc:docMk/>
            <pc:sldMasterMk cId="1285797219" sldId="2147483660"/>
            <pc:sldLayoutMk cId="1805742109" sldId="2147483667"/>
          </pc:sldLayoutMkLst>
        </pc:sldLayoutChg>
        <pc:sldLayoutChg chg="del">
          <pc:chgData name="Robin Sharples" userId="ecd8b56c-b070-4d21-9ac2-74be95d72085" providerId="ADAL" clId="{7F6C58E6-2914-4EFD-A938-C5938EB27624}" dt="2022-04-06T08:15:20.593" v="53" actId="2696"/>
          <pc:sldLayoutMkLst>
            <pc:docMk/>
            <pc:sldMasterMk cId="1285797219" sldId="2147483660"/>
            <pc:sldLayoutMk cId="1055231928" sldId="2147483668"/>
          </pc:sldLayoutMkLst>
        </pc:sldLayoutChg>
        <pc:sldLayoutChg chg="del">
          <pc:chgData name="Robin Sharples" userId="ecd8b56c-b070-4d21-9ac2-74be95d72085" providerId="ADAL" clId="{7F6C58E6-2914-4EFD-A938-C5938EB27624}" dt="2022-04-06T08:15:18.418" v="52" actId="2696"/>
          <pc:sldLayoutMkLst>
            <pc:docMk/>
            <pc:sldMasterMk cId="1285797219" sldId="2147483660"/>
            <pc:sldLayoutMk cId="3517875743" sldId="2147483669"/>
          </pc:sldLayoutMkLst>
        </pc:sldLayoutChg>
        <pc:sldLayoutChg chg="del">
          <pc:chgData name="Robin Sharples" userId="ecd8b56c-b070-4d21-9ac2-74be95d72085" providerId="ADAL" clId="{7F6C58E6-2914-4EFD-A938-C5938EB27624}" dt="2022-04-06T08:15:15.967" v="51" actId="2696"/>
          <pc:sldLayoutMkLst>
            <pc:docMk/>
            <pc:sldMasterMk cId="1285797219" sldId="2147483660"/>
            <pc:sldLayoutMk cId="4257132032"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2FA11-0463-4F46-BA34-278938C437DF}" type="datetimeFigureOut">
              <a:rPr lang="en-GB" smtClean="0"/>
              <a:t>06/04/2022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A0FFF-483D-4254-B19D-15462B95BB1B}" type="slidenum">
              <a:rPr lang="en-GB" smtClean="0"/>
              <a:t>‹#›</a:t>
            </a:fld>
            <a:endParaRPr lang="en-GB"/>
          </a:p>
        </p:txBody>
      </p:sp>
    </p:spTree>
    <p:extLst>
      <p:ext uri="{BB962C8B-B14F-4D97-AF65-F5344CB8AC3E}">
        <p14:creationId xmlns:p14="http://schemas.microsoft.com/office/powerpoint/2010/main" val="261753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Greeting as call and response if you wish. Elicit ideas and chip in yourself if needed.</a:t>
            </a:r>
          </a:p>
        </p:txBody>
      </p:sp>
      <p:sp>
        <p:nvSpPr>
          <p:cNvPr id="4" name="Slide Number Placeholder 3"/>
          <p:cNvSpPr>
            <a:spLocks noGrp="1"/>
          </p:cNvSpPr>
          <p:nvPr>
            <p:ph type="sldNum" sz="quarter" idx="5"/>
          </p:nvPr>
        </p:nvSpPr>
        <p:spPr/>
        <p:txBody>
          <a:bodyPr/>
          <a:lstStyle/>
          <a:p>
            <a:fld id="{5FEA0FFF-483D-4254-B19D-15462B95BB1B}" type="slidenum">
              <a:rPr lang="en-GB" smtClean="0"/>
              <a:t>1</a:t>
            </a:fld>
            <a:endParaRPr lang="en-GB"/>
          </a:p>
        </p:txBody>
      </p:sp>
    </p:spTree>
    <p:extLst>
      <p:ext uri="{BB962C8B-B14F-4D97-AF65-F5344CB8AC3E}">
        <p14:creationId xmlns:p14="http://schemas.microsoft.com/office/powerpoint/2010/main" val="166095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thinking about where, who and why. What does their position on the path tell us? They are talking, sharing the walk.</a:t>
            </a:r>
          </a:p>
        </p:txBody>
      </p:sp>
      <p:sp>
        <p:nvSpPr>
          <p:cNvPr id="4" name="Slide Number Placeholder 3"/>
          <p:cNvSpPr>
            <a:spLocks noGrp="1"/>
          </p:cNvSpPr>
          <p:nvPr>
            <p:ph type="sldNum" sz="quarter" idx="5"/>
          </p:nvPr>
        </p:nvSpPr>
        <p:spPr/>
        <p:txBody>
          <a:bodyPr/>
          <a:lstStyle/>
          <a:p>
            <a:fld id="{5FEA0FFF-483D-4254-B19D-15462B95BB1B}" type="slidenum">
              <a:rPr lang="en-GB" smtClean="0"/>
              <a:t>2</a:t>
            </a:fld>
            <a:endParaRPr lang="en-GB"/>
          </a:p>
        </p:txBody>
      </p:sp>
    </p:spTree>
    <p:extLst>
      <p:ext uri="{BB962C8B-B14F-4D97-AF65-F5344CB8AC3E}">
        <p14:creationId xmlns:p14="http://schemas.microsoft.com/office/powerpoint/2010/main" val="320450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stilling, this is a repeated slide to indicate a Bible reading is to come.</a:t>
            </a:r>
          </a:p>
        </p:txBody>
      </p:sp>
      <p:sp>
        <p:nvSpPr>
          <p:cNvPr id="4" name="Slide Number Placeholder 3"/>
          <p:cNvSpPr>
            <a:spLocks noGrp="1"/>
          </p:cNvSpPr>
          <p:nvPr>
            <p:ph type="sldNum" sz="quarter" idx="5"/>
          </p:nvPr>
        </p:nvSpPr>
        <p:spPr/>
        <p:txBody>
          <a:bodyPr/>
          <a:lstStyle/>
          <a:p>
            <a:fld id="{5FEA0FFF-483D-4254-B19D-15462B95BB1B}" type="slidenum">
              <a:rPr lang="en-GB" smtClean="0"/>
              <a:t>3</a:t>
            </a:fld>
            <a:endParaRPr lang="en-GB"/>
          </a:p>
        </p:txBody>
      </p:sp>
    </p:spTree>
    <p:extLst>
      <p:ext uri="{BB962C8B-B14F-4D97-AF65-F5344CB8AC3E}">
        <p14:creationId xmlns:p14="http://schemas.microsoft.com/office/powerpoint/2010/main" val="33955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aloud, if possible, inviting pupils or other adults to do so. Unpack any unfamiliar language.</a:t>
            </a:r>
          </a:p>
        </p:txBody>
      </p:sp>
      <p:sp>
        <p:nvSpPr>
          <p:cNvPr id="4" name="Slide Number Placeholder 3"/>
          <p:cNvSpPr>
            <a:spLocks noGrp="1"/>
          </p:cNvSpPr>
          <p:nvPr>
            <p:ph type="sldNum" sz="quarter" idx="5"/>
          </p:nvPr>
        </p:nvSpPr>
        <p:spPr/>
        <p:txBody>
          <a:bodyPr/>
          <a:lstStyle/>
          <a:p>
            <a:fld id="{5FEA0FFF-483D-4254-B19D-15462B95BB1B}" type="slidenum">
              <a:rPr lang="en-GB" smtClean="0"/>
              <a:t>4</a:t>
            </a:fld>
            <a:endParaRPr lang="en-GB"/>
          </a:p>
        </p:txBody>
      </p:sp>
    </p:spTree>
    <p:extLst>
      <p:ext uri="{BB962C8B-B14F-4D97-AF65-F5344CB8AC3E}">
        <p14:creationId xmlns:p14="http://schemas.microsoft.com/office/powerpoint/2010/main" val="192941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road, the disciples did not realise it was Jesus. This fabulous image reminds is as Reflection 2 that Christians believe Jesus lives in them. It would be easy to walk past this man as a rough sleeper… Behind him is Christ, watching over him and being with him.</a:t>
            </a:r>
          </a:p>
        </p:txBody>
      </p:sp>
      <p:sp>
        <p:nvSpPr>
          <p:cNvPr id="4" name="Slide Number Placeholder 3"/>
          <p:cNvSpPr>
            <a:spLocks noGrp="1"/>
          </p:cNvSpPr>
          <p:nvPr>
            <p:ph type="sldNum" sz="quarter" idx="5"/>
          </p:nvPr>
        </p:nvSpPr>
        <p:spPr/>
        <p:txBody>
          <a:bodyPr/>
          <a:lstStyle/>
          <a:p>
            <a:fld id="{5FEA0FFF-483D-4254-B19D-15462B95BB1B}" type="slidenum">
              <a:rPr lang="en-GB" smtClean="0"/>
              <a:t>5</a:t>
            </a:fld>
            <a:endParaRPr lang="en-GB"/>
          </a:p>
        </p:txBody>
      </p:sp>
    </p:spTree>
    <p:extLst>
      <p:ext uri="{BB962C8B-B14F-4D97-AF65-F5344CB8AC3E}">
        <p14:creationId xmlns:p14="http://schemas.microsoft.com/office/powerpoint/2010/main" val="95329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Disciples were talking over events in Jerusalem, they were shocked and afraid. Jesus did not want them to know it was him so he could listen to their conversation. The breaking of bread takes them back to the Last Supper. You may wish to reference how Christians celebrate this at Communion/Eucharist.</a:t>
            </a:r>
          </a:p>
        </p:txBody>
      </p:sp>
      <p:sp>
        <p:nvSpPr>
          <p:cNvPr id="4" name="Slide Number Placeholder 3"/>
          <p:cNvSpPr>
            <a:spLocks noGrp="1"/>
          </p:cNvSpPr>
          <p:nvPr>
            <p:ph type="sldNum" sz="quarter" idx="5"/>
          </p:nvPr>
        </p:nvSpPr>
        <p:spPr/>
        <p:txBody>
          <a:bodyPr/>
          <a:lstStyle/>
          <a:p>
            <a:fld id="{5FEA0FFF-483D-4254-B19D-15462B95BB1B}" type="slidenum">
              <a:rPr lang="en-GB" smtClean="0"/>
              <a:t>6</a:t>
            </a:fld>
            <a:endParaRPr lang="en-GB"/>
          </a:p>
        </p:txBody>
      </p:sp>
    </p:spTree>
    <p:extLst>
      <p:ext uri="{BB962C8B-B14F-4D97-AF65-F5344CB8AC3E}">
        <p14:creationId xmlns:p14="http://schemas.microsoft.com/office/powerpoint/2010/main" val="170042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this invitational, perhaps inviting another person to read it aloud. Amen = I agree, ‘if you want to make this prayer your own, join me by saying Amen’.</a:t>
            </a:r>
          </a:p>
        </p:txBody>
      </p:sp>
      <p:sp>
        <p:nvSpPr>
          <p:cNvPr id="4" name="Slide Number Placeholder 3"/>
          <p:cNvSpPr>
            <a:spLocks noGrp="1"/>
          </p:cNvSpPr>
          <p:nvPr>
            <p:ph type="sldNum" sz="quarter" idx="5"/>
          </p:nvPr>
        </p:nvSpPr>
        <p:spPr/>
        <p:txBody>
          <a:bodyPr/>
          <a:lstStyle/>
          <a:p>
            <a:fld id="{5FEA0FFF-483D-4254-B19D-15462B95BB1B}" type="slidenum">
              <a:rPr lang="en-GB" smtClean="0"/>
              <a:t>7</a:t>
            </a:fld>
            <a:endParaRPr lang="en-GB"/>
          </a:p>
        </p:txBody>
      </p:sp>
    </p:spTree>
    <p:extLst>
      <p:ext uri="{BB962C8B-B14F-4D97-AF65-F5344CB8AC3E}">
        <p14:creationId xmlns:p14="http://schemas.microsoft.com/office/powerpoint/2010/main" val="134580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Sending with a reminder to keep walking and looking out for friends on the way.</a:t>
            </a:r>
          </a:p>
        </p:txBody>
      </p:sp>
      <p:sp>
        <p:nvSpPr>
          <p:cNvPr id="4" name="Slide Number Placeholder 3"/>
          <p:cNvSpPr>
            <a:spLocks noGrp="1"/>
          </p:cNvSpPr>
          <p:nvPr>
            <p:ph type="sldNum" sz="quarter" idx="5"/>
          </p:nvPr>
        </p:nvSpPr>
        <p:spPr/>
        <p:txBody>
          <a:bodyPr/>
          <a:lstStyle/>
          <a:p>
            <a:fld id="{5FEA0FFF-483D-4254-B19D-15462B95BB1B}" type="slidenum">
              <a:rPr lang="en-GB" smtClean="0"/>
              <a:t>8</a:t>
            </a:fld>
            <a:endParaRPr lang="en-GB"/>
          </a:p>
        </p:txBody>
      </p:sp>
    </p:spTree>
    <p:extLst>
      <p:ext uri="{BB962C8B-B14F-4D97-AF65-F5344CB8AC3E}">
        <p14:creationId xmlns:p14="http://schemas.microsoft.com/office/powerpoint/2010/main" val="70992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69268" y="1046988"/>
            <a:ext cx="7315200" cy="51206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2490917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1037492"/>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1037492"/>
            <a:ext cx="3474720" cy="5120640"/>
          </a:xfrm>
          <a:prstGeom prst="rect">
            <a:avLst/>
          </a:prstGeo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65683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BB3B8FD9-E19A-42BF-B09A-2B90234D94CB}" type="slidenum">
              <a:rPr lang="en-GB" smtClean="0"/>
              <a:t>‹#›</a:t>
            </a:fld>
            <a:endParaRPr lang="en-GB"/>
          </a:p>
        </p:txBody>
      </p:sp>
    </p:spTree>
    <p:extLst>
      <p:ext uri="{BB962C8B-B14F-4D97-AF65-F5344CB8AC3E}">
        <p14:creationId xmlns:p14="http://schemas.microsoft.com/office/powerpoint/2010/main" val="1635193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1025398"/>
            <a:ext cx="3443590" cy="5832602"/>
          </a:xfrm>
          <a:prstGeom prst="rect">
            <a:avLst/>
          </a:prstGeom>
          <a:solidFill>
            <a:srgbClr val="0092C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390283"/>
            <a:ext cx="2947482" cy="4601183"/>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8" name="Rectangle 37"/>
          <p:cNvSpPr/>
          <p:nvPr/>
        </p:nvSpPr>
        <p:spPr>
          <a:xfrm>
            <a:off x="11296357" y="1025397"/>
            <a:ext cx="903555" cy="58326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1037922"/>
            <a:ext cx="7315200" cy="512064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84898" y="6356350"/>
            <a:ext cx="1530927" cy="365125"/>
          </a:xfrm>
          <a:prstGeom prst="rect">
            <a:avLst/>
          </a:prstGeom>
        </p:spPr>
        <p:txBody>
          <a:bodyPr vert="horz" lIns="91440" tIns="45720" rIns="91440" bIns="45720" rtlCol="0" anchor="ctr"/>
          <a:lstStyle>
            <a:lvl1pPr algn="r">
              <a:defRPr sz="1200" b="0" i="0" baseline="0">
                <a:solidFill>
                  <a:srgbClr val="0092C8"/>
                </a:solidFill>
                <a:latin typeface="Cooper Hewitt Book" pitchFamily="2" charset="77"/>
              </a:defRPr>
            </a:lvl1pPr>
          </a:lstStyle>
          <a:p>
            <a:fld id="{BB3B8FD9-E19A-42BF-B09A-2B90234D94CB}" type="slidenum">
              <a:rPr lang="en-GB" smtClean="0"/>
              <a:t>‹#›</a:t>
            </a:fld>
            <a:endParaRPr lang="en-GB"/>
          </a:p>
        </p:txBody>
      </p:sp>
      <p:pic>
        <p:nvPicPr>
          <p:cNvPr id="9" name="Picture 8">
            <a:extLst>
              <a:ext uri="{FF2B5EF4-FFF2-40B4-BE49-F238E27FC236}">
                <a16:creationId xmlns:a16="http://schemas.microsoft.com/office/drawing/2014/main" id="{05E69E68-56E0-F14C-80E6-E171DC9A4E3E}"/>
              </a:ext>
            </a:extLst>
          </p:cNvPr>
          <p:cNvPicPr>
            <a:picLocks noChangeAspect="1"/>
          </p:cNvPicPr>
          <p:nvPr/>
        </p:nvPicPr>
        <p:blipFill>
          <a:blip r:embed="rId5"/>
          <a:stretch>
            <a:fillRect/>
          </a:stretch>
        </p:blipFill>
        <p:spPr>
          <a:xfrm>
            <a:off x="252918" y="234884"/>
            <a:ext cx="4438352" cy="618855"/>
          </a:xfrm>
          <a:prstGeom prst="rect">
            <a:avLst/>
          </a:prstGeom>
        </p:spPr>
      </p:pic>
    </p:spTree>
    <p:extLst>
      <p:ext uri="{BB962C8B-B14F-4D97-AF65-F5344CB8AC3E}">
        <p14:creationId xmlns:p14="http://schemas.microsoft.com/office/powerpoint/2010/main" val="128579721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txStyles>
    <p:titleStyle>
      <a:lvl1pPr algn="l" defTabSz="914400" rtl="0" eaLnBrk="1" latinLnBrk="0" hangingPunct="1">
        <a:lnSpc>
          <a:spcPct val="90000"/>
        </a:lnSpc>
        <a:spcBef>
          <a:spcPct val="0"/>
        </a:spcBef>
        <a:buNone/>
        <a:defRPr sz="3600" b="1" i="0" kern="1200" spc="-60" baseline="0">
          <a:solidFill>
            <a:srgbClr val="FFFFFF"/>
          </a:solidFill>
          <a:latin typeface="Calibri" panose="020F050202020403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1" i="0" kern="1200" baseline="0">
          <a:solidFill>
            <a:schemeClr val="tx1">
              <a:lumMod val="65000"/>
              <a:lumOff val="35000"/>
            </a:schemeClr>
          </a:solidFill>
          <a:latin typeface="Calibri" panose="020F050202020403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baseline="0">
          <a:solidFill>
            <a:schemeClr val="tx1">
              <a:lumMod val="65000"/>
              <a:lumOff val="35000"/>
            </a:schemeClr>
          </a:solidFill>
          <a:latin typeface="Calibri" panose="020F050202020403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baseline="0">
          <a:solidFill>
            <a:schemeClr val="tx1">
              <a:lumMod val="65000"/>
              <a:lumOff val="35000"/>
            </a:schemeClr>
          </a:solidFill>
          <a:latin typeface="Calibri" panose="020F050202020403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baseline="0">
          <a:solidFill>
            <a:schemeClr val="tx1">
              <a:lumMod val="65000"/>
              <a:lumOff val="35000"/>
            </a:schemeClr>
          </a:solidFill>
          <a:latin typeface="Calibri" panose="020F050202020403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baseline="0">
          <a:solidFill>
            <a:schemeClr val="tx1">
              <a:lumMod val="65000"/>
              <a:lumOff val="35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leadershipfreak.wordpress.com/2012/09/22/helping-others-begin-their-leadership-journe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wallpaperflare.com/three-men-hiking-on-mountain-trail-walk-trekking-excursion-wallpaper-wnof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foto.wuestenigel.com/word-listen-in-between-earpho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famvin.org/en/2015/06/06/seeing-the-face-of-christ-in-oth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creativecommons.org/licenses/by/3.0/" TargetMode="External"/><Relationship Id="rId4" Type="http://schemas.openxmlformats.org/officeDocument/2006/relationships/hyperlink" Target="https://leadershipfreak.wordpress.com/2012/09/22/helping-others-begin-their-leadership-journ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EE7A-ED01-4C4B-ABE8-9FB0B817305B}"/>
              </a:ext>
            </a:extLst>
          </p:cNvPr>
          <p:cNvSpPr>
            <a:spLocks noGrp="1"/>
          </p:cNvSpPr>
          <p:nvPr>
            <p:ph type="title"/>
          </p:nvPr>
        </p:nvSpPr>
        <p:spPr>
          <a:xfrm>
            <a:off x="252919" y="1390283"/>
            <a:ext cx="2947482" cy="5273988"/>
          </a:xfrm>
        </p:spPr>
        <p:txBody>
          <a:bodyPr anchor="t">
            <a:normAutofit/>
          </a:bodyPr>
          <a:lstStyle/>
          <a:p>
            <a:pPr marL="0" marR="0" indent="0">
              <a:spcBef>
                <a:spcPts val="0"/>
              </a:spcBef>
              <a:spcAft>
                <a:spcPts val="600"/>
              </a:spcAft>
            </a:pPr>
            <a:r>
              <a:rPr lang="en-GB" sz="2800" kern="1400" dirty="0">
                <a:ln>
                  <a:noFill/>
                </a:ln>
                <a:effectLst/>
              </a:rPr>
              <a:t>We say together:</a:t>
            </a:r>
            <a:br>
              <a:rPr lang="en-GB" sz="2800" kern="1400" dirty="0">
                <a:ln>
                  <a:noFill/>
                </a:ln>
                <a:effectLst/>
              </a:rPr>
            </a:br>
            <a:br>
              <a:rPr lang="en-GB" sz="2800" kern="1400" dirty="0">
                <a:ln>
                  <a:noFill/>
                </a:ln>
                <a:effectLst/>
              </a:rPr>
            </a:br>
            <a:r>
              <a:rPr lang="en-GB" sz="2800" kern="1400" dirty="0">
                <a:ln>
                  <a:noFill/>
                </a:ln>
                <a:effectLst/>
              </a:rPr>
              <a:t>A new journey has begun</a:t>
            </a:r>
            <a:br>
              <a:rPr lang="en-GB" sz="2800" kern="1400" dirty="0">
                <a:ln>
                  <a:noFill/>
                </a:ln>
                <a:effectLst/>
              </a:rPr>
            </a:br>
            <a:r>
              <a:rPr lang="en-GB" sz="2800" b="1" kern="1400" dirty="0">
                <a:ln>
                  <a:noFill/>
                </a:ln>
                <a:effectLst/>
              </a:rPr>
              <a:t>Walk with us and keep us on our way.</a:t>
            </a:r>
            <a:br>
              <a:rPr lang="en-GB" sz="2800" kern="1400" dirty="0">
                <a:ln>
                  <a:noFill/>
                </a:ln>
                <a:effectLst/>
              </a:rPr>
            </a:br>
            <a:r>
              <a:rPr lang="en-GB" sz="2800" kern="1400" dirty="0">
                <a:ln>
                  <a:noFill/>
                </a:ln>
                <a:effectLst/>
              </a:rPr>
              <a:t> </a:t>
            </a:r>
            <a:br>
              <a:rPr lang="en-GB" sz="2800" kern="1400" dirty="0">
                <a:ln>
                  <a:noFill/>
                </a:ln>
                <a:effectLst/>
              </a:rPr>
            </a:br>
            <a:br>
              <a:rPr lang="en-GB" sz="2800" b="1" kern="1400" dirty="0">
                <a:ln>
                  <a:noFill/>
                </a:ln>
                <a:effectLst/>
              </a:rPr>
            </a:br>
            <a:br>
              <a:rPr lang="en-GB" sz="2800" b="1" kern="1400" dirty="0">
                <a:ln>
                  <a:noFill/>
                </a:ln>
                <a:effectLst/>
              </a:rPr>
            </a:br>
            <a:br>
              <a:rPr lang="en-GB" sz="2800" b="1" kern="1400" dirty="0">
                <a:ln>
                  <a:noFill/>
                </a:ln>
                <a:effectLst/>
              </a:rPr>
            </a:br>
            <a:r>
              <a:rPr lang="en-GB" sz="2800" b="1" kern="1400" dirty="0">
                <a:ln>
                  <a:noFill/>
                </a:ln>
                <a:effectLst/>
              </a:rPr>
              <a:t>Where might this road lead to?</a:t>
            </a:r>
            <a:r>
              <a:rPr lang="en-GB" sz="2800" kern="1400" dirty="0">
                <a:ln>
                  <a:noFill/>
                </a:ln>
                <a:effectLst/>
              </a:rPr>
              <a:t> </a:t>
            </a:r>
          </a:p>
          <a:p>
            <a:endParaRPr lang="en-GB" sz="2800" dirty="0"/>
          </a:p>
        </p:txBody>
      </p:sp>
      <p:pic>
        <p:nvPicPr>
          <p:cNvPr id="4" name="Picture 3" descr="A road with yellow flowers on the side&#10;&#10;Description automatically generated with low confidence">
            <a:extLst>
              <a:ext uri="{FF2B5EF4-FFF2-40B4-BE49-F238E27FC236}">
                <a16:creationId xmlns:a16="http://schemas.microsoft.com/office/drawing/2014/main" id="{2BA63866-FCFF-4686-A9DD-4C4D1FE9C50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005" r="11567"/>
          <a:stretch/>
        </p:blipFill>
        <p:spPr>
          <a:xfrm>
            <a:off x="3869268" y="1046988"/>
            <a:ext cx="7315200" cy="5120640"/>
          </a:xfrm>
          <a:prstGeom prst="rect">
            <a:avLst/>
          </a:prstGeom>
          <a:noFill/>
        </p:spPr>
      </p:pic>
      <p:sp>
        <p:nvSpPr>
          <p:cNvPr id="6" name="TextBox 5">
            <a:extLst>
              <a:ext uri="{FF2B5EF4-FFF2-40B4-BE49-F238E27FC236}">
                <a16:creationId xmlns:a16="http://schemas.microsoft.com/office/drawing/2014/main" id="{2D14E2E1-B3E0-4AB0-8345-222ECBDF4F42}"/>
              </a:ext>
            </a:extLst>
          </p:cNvPr>
          <p:cNvSpPr txBox="1"/>
          <p:nvPr/>
        </p:nvSpPr>
        <p:spPr>
          <a:xfrm>
            <a:off x="8954370" y="5967573"/>
            <a:ext cx="2230098"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leadershipfreak.wordpress.com/2012/09/22/helping-others-begin-their-leadership-journey/">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220011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DA18-369A-421B-AF1C-39B7D4F69259}"/>
              </a:ext>
            </a:extLst>
          </p:cNvPr>
          <p:cNvSpPr>
            <a:spLocks noGrp="1"/>
          </p:cNvSpPr>
          <p:nvPr>
            <p:ph type="title"/>
          </p:nvPr>
        </p:nvSpPr>
        <p:spPr>
          <a:xfrm>
            <a:off x="252919" y="1382191"/>
            <a:ext cx="2947482" cy="4601183"/>
          </a:xfrm>
        </p:spPr>
        <p:txBody>
          <a:bodyPr anchor="t">
            <a:normAutofit/>
          </a:bodyPr>
          <a:lstStyle/>
          <a:p>
            <a:br>
              <a:rPr lang="en-GB" sz="2800" dirty="0"/>
            </a:br>
            <a:r>
              <a:rPr lang="en-GB" sz="2800" dirty="0"/>
              <a:t>Easter Reflection 3</a:t>
            </a:r>
            <a:br>
              <a:rPr lang="en-GB" sz="2800" dirty="0"/>
            </a:br>
            <a:r>
              <a:rPr lang="en-GB" sz="2800" dirty="0"/>
              <a:t>Walking together</a:t>
            </a:r>
            <a:br>
              <a:rPr lang="en-GB" sz="2800" dirty="0"/>
            </a:br>
            <a:br>
              <a:rPr lang="en-GB" sz="2800" dirty="0"/>
            </a:br>
            <a:r>
              <a:rPr lang="en-GB" sz="2800" dirty="0"/>
              <a:t>Who might these </a:t>
            </a:r>
            <a:br>
              <a:rPr lang="en-GB" sz="2800" dirty="0"/>
            </a:br>
            <a:r>
              <a:rPr lang="en-GB" sz="2800" dirty="0"/>
              <a:t>travellers be? </a:t>
            </a:r>
            <a:br>
              <a:rPr lang="en-GB" sz="2800" dirty="0"/>
            </a:br>
            <a:br>
              <a:rPr lang="en-GB" sz="2800" dirty="0"/>
            </a:br>
            <a:r>
              <a:rPr lang="en-GB" sz="2800" dirty="0"/>
              <a:t>Why might they be walking together?</a:t>
            </a:r>
          </a:p>
        </p:txBody>
      </p:sp>
      <p:pic>
        <p:nvPicPr>
          <p:cNvPr id="11" name="Content Placeholder 10" descr="A group of people hiking&#10;&#10;Description automatically generated with medium confidence">
            <a:extLst>
              <a:ext uri="{FF2B5EF4-FFF2-40B4-BE49-F238E27FC236}">
                <a16:creationId xmlns:a16="http://schemas.microsoft.com/office/drawing/2014/main" id="{84408115-B421-49B9-B6B4-D8D16BFF3F8D}"/>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2378" r="13694"/>
          <a:stretch/>
        </p:blipFill>
        <p:spPr>
          <a:xfrm>
            <a:off x="3869268" y="1046988"/>
            <a:ext cx="7315200" cy="5120640"/>
          </a:xfrm>
          <a:noFill/>
        </p:spPr>
      </p:pic>
    </p:spTree>
    <p:extLst>
      <p:ext uri="{BB962C8B-B14F-4D97-AF65-F5344CB8AC3E}">
        <p14:creationId xmlns:p14="http://schemas.microsoft.com/office/powerpoint/2010/main" val="161434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471C99-0D79-D13D-9ED8-0A6559D8F622}"/>
              </a:ext>
            </a:extLst>
          </p:cNvPr>
          <p:cNvSpPr>
            <a:spLocks noGrp="1"/>
          </p:cNvSpPr>
          <p:nvPr>
            <p:ph type="title"/>
          </p:nvPr>
        </p:nvSpPr>
        <p:spPr>
          <a:xfrm>
            <a:off x="252919" y="1390283"/>
            <a:ext cx="2947482" cy="4601183"/>
          </a:xfrm>
        </p:spPr>
        <p:txBody>
          <a:bodyPr anchor="t">
            <a:normAutofit/>
          </a:bodyPr>
          <a:lstStyle/>
          <a:p>
            <a:br>
              <a:rPr lang="en-US" b="1" dirty="0"/>
            </a:br>
            <a:r>
              <a:rPr lang="en-US" b="1" dirty="0"/>
              <a:t>Listen now to the word and wisdom of God</a:t>
            </a:r>
          </a:p>
        </p:txBody>
      </p:sp>
      <p:pic>
        <p:nvPicPr>
          <p:cNvPr id="12" name="Content Placeholder 11" descr="Text&#10;&#10;Description automatically generated with medium confidence">
            <a:extLst>
              <a:ext uri="{FF2B5EF4-FFF2-40B4-BE49-F238E27FC236}">
                <a16:creationId xmlns:a16="http://schemas.microsoft.com/office/drawing/2014/main" id="{FD1155A1-239C-4AFC-BE84-C6A3C9ABEB18}"/>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68738" y="1175147"/>
            <a:ext cx="7315200" cy="4864893"/>
          </a:xfrm>
          <a:noFill/>
        </p:spPr>
      </p:pic>
    </p:spTree>
    <p:extLst>
      <p:ext uri="{BB962C8B-B14F-4D97-AF65-F5344CB8AC3E}">
        <p14:creationId xmlns:p14="http://schemas.microsoft.com/office/powerpoint/2010/main" val="281513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3BF9AA-6697-4B29-B4BD-70DA71B02187}"/>
              </a:ext>
            </a:extLst>
          </p:cNvPr>
          <p:cNvSpPr txBox="1"/>
          <p:nvPr/>
        </p:nvSpPr>
        <p:spPr>
          <a:xfrm>
            <a:off x="1027688" y="348370"/>
            <a:ext cx="10212149" cy="5905078"/>
          </a:xfrm>
          <a:prstGeom prst="rect">
            <a:avLst/>
          </a:prstGeom>
          <a:noFill/>
        </p:spPr>
        <p:txBody>
          <a:bodyPr wrap="square">
            <a:spAutoFit/>
          </a:bodyPr>
          <a:lstStyle/>
          <a:p>
            <a:pPr marL="0" marR="0" indent="0" algn="l">
              <a:lnSpc>
                <a:spcPct val="119000"/>
              </a:lnSpc>
              <a:spcBef>
                <a:spcPts val="0"/>
              </a:spcBef>
              <a:spcAft>
                <a:spcPts val="600"/>
              </a:spcAft>
            </a:pPr>
            <a:r>
              <a:rPr lang="en-GB" sz="2400" b="1" kern="1400" dirty="0">
                <a:ln>
                  <a:noFill/>
                </a:ln>
                <a:solidFill>
                  <a:srgbClr val="000000"/>
                </a:solidFill>
                <a:effectLst/>
                <a:latin typeface="Calibri" panose="020F0502020204030204" pitchFamily="34" charset="0"/>
              </a:rPr>
              <a:t>Now on that same day two of them were going to a village called Emmaus, about seven miles from Jerusalem and talking with each other about all these things which had happened. While they were talking and discussing, Jesus himself came near them and went with them, but their eyes were kept from recognising him.</a:t>
            </a:r>
            <a:endParaRPr lang="en-GB" sz="24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2400" b="1" kern="1400" dirty="0">
                <a:ln>
                  <a:noFill/>
                </a:ln>
                <a:solidFill>
                  <a:srgbClr val="000000"/>
                </a:solidFill>
                <a:effectLst/>
                <a:latin typeface="Calibri" panose="020F0502020204030204" pitchFamily="34" charset="0"/>
              </a:rPr>
              <a:t>As they came near the village to which they were going, he walked ahead as if he were going on. But they urged him strongly, saying, ‘Stay with us, because it is almost evening and the day is now nearly over.’ So he went in to stay with them.</a:t>
            </a:r>
            <a:endParaRPr lang="en-GB" sz="2400" kern="1400" dirty="0">
              <a:ln>
                <a:noFill/>
              </a:ln>
              <a:solidFill>
                <a:srgbClr val="000000"/>
              </a:solidFill>
              <a:effectLst/>
              <a:latin typeface="Calibri" panose="020F0502020204030204" pitchFamily="34" charset="0"/>
            </a:endParaRPr>
          </a:p>
          <a:p>
            <a:pPr marL="0" marR="0" indent="0" algn="l">
              <a:lnSpc>
                <a:spcPct val="119000"/>
              </a:lnSpc>
              <a:spcBef>
                <a:spcPts val="0"/>
              </a:spcBef>
              <a:spcAft>
                <a:spcPts val="600"/>
              </a:spcAft>
            </a:pPr>
            <a:r>
              <a:rPr lang="en-GB" sz="2400" b="1" kern="1400" dirty="0">
                <a:ln>
                  <a:noFill/>
                </a:ln>
                <a:solidFill>
                  <a:srgbClr val="000000"/>
                </a:solidFill>
                <a:effectLst/>
                <a:latin typeface="Calibri" panose="020F0502020204030204" pitchFamily="34" charset="0"/>
              </a:rPr>
              <a:t>When he was at the table with them, he took bread, blessed and broke it, and gave it to them. Then their eyes were opened, and they recognised him; and he vanished from their sight.                                                                                  </a:t>
            </a:r>
            <a:r>
              <a:rPr lang="en-GB" sz="1400" i="1" kern="1400" dirty="0">
                <a:ln>
                  <a:noFill/>
                </a:ln>
                <a:solidFill>
                  <a:srgbClr val="000000"/>
                </a:solidFill>
                <a:effectLst/>
                <a:latin typeface="Calibri" panose="020F0502020204030204" pitchFamily="34" charset="0"/>
              </a:rPr>
              <a:t>Luke 24 NRSV</a:t>
            </a:r>
          </a:p>
          <a:p>
            <a:pPr marL="0" marR="0" indent="0" algn="l">
              <a:lnSpc>
                <a:spcPct val="119000"/>
              </a:lnSpc>
              <a:spcBef>
                <a:spcPts val="0"/>
              </a:spcBef>
              <a:spcAft>
                <a:spcPts val="600"/>
              </a:spcAft>
            </a:pPr>
            <a:r>
              <a:rPr lang="en-GB" sz="1800" kern="1400" dirty="0">
                <a:ln>
                  <a:noFill/>
                </a:ln>
                <a:solidFill>
                  <a:srgbClr val="000000"/>
                </a:solidFill>
                <a:effectLst/>
                <a:latin typeface="Calibri" panose="020F0502020204030204" pitchFamily="34" charset="0"/>
              </a:rPr>
              <a:t> </a:t>
            </a:r>
          </a:p>
        </p:txBody>
      </p:sp>
    </p:spTree>
    <p:extLst>
      <p:ext uri="{BB962C8B-B14F-4D97-AF65-F5344CB8AC3E}">
        <p14:creationId xmlns:p14="http://schemas.microsoft.com/office/powerpoint/2010/main" val="3113228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471C99-0D79-D13D-9ED8-0A6559D8F622}"/>
              </a:ext>
            </a:extLst>
          </p:cNvPr>
          <p:cNvSpPr>
            <a:spLocks noGrp="1"/>
          </p:cNvSpPr>
          <p:nvPr>
            <p:ph type="title"/>
          </p:nvPr>
        </p:nvSpPr>
        <p:spPr>
          <a:xfrm>
            <a:off x="252919" y="1390283"/>
            <a:ext cx="2947482" cy="4601183"/>
          </a:xfrm>
        </p:spPr>
        <p:txBody>
          <a:bodyPr anchor="t">
            <a:normAutofit/>
          </a:bodyPr>
          <a:lstStyle/>
          <a:p>
            <a:br>
              <a:rPr lang="en-US" b="1" dirty="0"/>
            </a:br>
            <a:r>
              <a:rPr lang="en-US" dirty="0"/>
              <a:t>How does the Bible passage link to this </a:t>
            </a:r>
            <a:br>
              <a:rPr lang="en-US" dirty="0"/>
            </a:br>
            <a:r>
              <a:rPr lang="en-US" dirty="0"/>
              <a:t>picture?</a:t>
            </a:r>
            <a:endParaRPr lang="en-US" b="1" dirty="0"/>
          </a:p>
        </p:txBody>
      </p:sp>
      <p:pic>
        <p:nvPicPr>
          <p:cNvPr id="6" name="Content Placeholder 5" descr="A person sitting on the ground next to a painting&#10;&#10;Description automatically generated with medium confidence">
            <a:extLst>
              <a:ext uri="{FF2B5EF4-FFF2-40B4-BE49-F238E27FC236}">
                <a16:creationId xmlns:a16="http://schemas.microsoft.com/office/drawing/2014/main" id="{0709FC7E-A0A3-4F15-81AB-C8A1DA376339}"/>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720" r="-1" b="33046"/>
          <a:stretch/>
        </p:blipFill>
        <p:spPr>
          <a:xfrm>
            <a:off x="3869268" y="1046988"/>
            <a:ext cx="7315200" cy="5120640"/>
          </a:xfrm>
          <a:noFill/>
        </p:spPr>
      </p:pic>
    </p:spTree>
    <p:extLst>
      <p:ext uri="{BB962C8B-B14F-4D97-AF65-F5344CB8AC3E}">
        <p14:creationId xmlns:p14="http://schemas.microsoft.com/office/powerpoint/2010/main" val="2893428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1975-B251-4CD4-8726-B3C678B1D24F}"/>
              </a:ext>
            </a:extLst>
          </p:cNvPr>
          <p:cNvSpPr>
            <a:spLocks noGrp="1"/>
          </p:cNvSpPr>
          <p:nvPr>
            <p:ph type="title"/>
          </p:nvPr>
        </p:nvSpPr>
        <p:spPr>
          <a:xfrm>
            <a:off x="252919" y="1390283"/>
            <a:ext cx="2947482" cy="4601183"/>
          </a:xfrm>
        </p:spPr>
        <p:txBody>
          <a:bodyPr anchor="t">
            <a:normAutofit/>
          </a:bodyPr>
          <a:lstStyle/>
          <a:p>
            <a:r>
              <a:rPr lang="en-GB" dirty="0"/>
              <a:t>Going deeper</a:t>
            </a:r>
            <a:br>
              <a:rPr lang="en-GB" dirty="0"/>
            </a:br>
            <a:br>
              <a:rPr lang="en-GB" dirty="0"/>
            </a:br>
            <a:endParaRPr lang="en-GB" dirty="0"/>
          </a:p>
        </p:txBody>
      </p:sp>
      <p:sp>
        <p:nvSpPr>
          <p:cNvPr id="3" name="Content Placeholder 2">
            <a:extLst>
              <a:ext uri="{FF2B5EF4-FFF2-40B4-BE49-F238E27FC236}">
                <a16:creationId xmlns:a16="http://schemas.microsoft.com/office/drawing/2014/main" id="{D0312C27-5076-4EE5-B09A-A9E82409E4EA}"/>
              </a:ext>
            </a:extLst>
          </p:cNvPr>
          <p:cNvSpPr>
            <a:spLocks noGrp="1"/>
          </p:cNvSpPr>
          <p:nvPr>
            <p:ph sz="half" idx="1"/>
          </p:nvPr>
        </p:nvSpPr>
        <p:spPr>
          <a:xfrm>
            <a:off x="3557033" y="1009135"/>
            <a:ext cx="4128347" cy="5848865"/>
          </a:xfrm>
        </p:spPr>
        <p:txBody>
          <a:bodyPr anchor="t">
            <a:normAutofit/>
          </a:bodyPr>
          <a:lstStyle/>
          <a:p>
            <a:pPr marL="0" marR="0" indent="0" algn="ctr">
              <a:lnSpc>
                <a:spcPct val="119000"/>
              </a:lnSpc>
              <a:spcBef>
                <a:spcPts val="0"/>
              </a:spcBef>
              <a:spcAft>
                <a:spcPts val="600"/>
              </a:spcAft>
              <a:buNone/>
            </a:pPr>
            <a:r>
              <a:rPr lang="en-GB" sz="2400" kern="1400" dirty="0" err="1">
                <a:ln>
                  <a:noFill/>
                </a:ln>
                <a:solidFill>
                  <a:srgbClr val="000000"/>
                </a:solidFill>
                <a:effectLst/>
                <a:latin typeface="Calibri" panose="020F0502020204030204" pitchFamily="34" charset="0"/>
              </a:rPr>
              <a:t>Thinkabouts</a:t>
            </a:r>
            <a:r>
              <a:rPr lang="en-GB" sz="2400" kern="1400" dirty="0">
                <a:ln>
                  <a:noFill/>
                </a:ln>
                <a:solidFill>
                  <a:srgbClr val="000000"/>
                </a:solidFill>
                <a:effectLst/>
                <a:latin typeface="Calibri" panose="020F0502020204030204" pitchFamily="34" charset="0"/>
              </a:rPr>
              <a:t>:</a:t>
            </a:r>
          </a:p>
          <a:p>
            <a:pPr marR="0">
              <a:lnSpc>
                <a:spcPct val="119000"/>
              </a:lnSpc>
              <a:spcBef>
                <a:spcPts val="0"/>
              </a:spcBef>
              <a:spcAft>
                <a:spcPts val="600"/>
              </a:spcAft>
              <a:buClr>
                <a:schemeClr val="tx1"/>
              </a:buClr>
              <a:buSzPct val="117000"/>
              <a:buFont typeface="Arial" panose="020B0604020202020204" pitchFamily="34" charset="0"/>
              <a:buChar char="•"/>
            </a:pPr>
            <a:r>
              <a:rPr lang="en-GB" sz="2400" kern="1400" dirty="0">
                <a:ln>
                  <a:noFill/>
                </a:ln>
                <a:solidFill>
                  <a:srgbClr val="000000"/>
                </a:solidFill>
                <a:effectLst/>
                <a:latin typeface="Calibri" panose="020F0502020204030204" pitchFamily="34" charset="0"/>
              </a:rPr>
              <a:t>What were the two disciples talking about as they walked?</a:t>
            </a:r>
          </a:p>
          <a:p>
            <a:pPr marR="0">
              <a:lnSpc>
                <a:spcPct val="119000"/>
              </a:lnSpc>
              <a:spcBef>
                <a:spcPts val="0"/>
              </a:spcBef>
              <a:spcAft>
                <a:spcPts val="600"/>
              </a:spcAft>
              <a:buClr>
                <a:schemeClr val="tx1"/>
              </a:buClr>
              <a:buSzPct val="117000"/>
              <a:buFont typeface="Arial" panose="020B0604020202020204" pitchFamily="34" charset="0"/>
              <a:buChar char="•"/>
            </a:pPr>
            <a:r>
              <a:rPr lang="en-GB" sz="2400" kern="1400" dirty="0">
                <a:ln>
                  <a:noFill/>
                </a:ln>
                <a:solidFill>
                  <a:srgbClr val="000000"/>
                </a:solidFill>
                <a:effectLst/>
                <a:latin typeface="Calibri" panose="020F0502020204030204" pitchFamily="34" charset="0"/>
              </a:rPr>
              <a:t>What or who stopped them from knowing it was Jesus?</a:t>
            </a:r>
          </a:p>
          <a:p>
            <a:pPr marR="0">
              <a:lnSpc>
                <a:spcPct val="119000"/>
              </a:lnSpc>
              <a:spcBef>
                <a:spcPts val="0"/>
              </a:spcBef>
              <a:spcAft>
                <a:spcPts val="600"/>
              </a:spcAft>
              <a:buClr>
                <a:schemeClr val="tx1"/>
              </a:buClr>
              <a:buSzPct val="117000"/>
              <a:buFont typeface="Arial" panose="020B0604020202020204" pitchFamily="34" charset="0"/>
              <a:buChar char="•"/>
            </a:pPr>
            <a:r>
              <a:rPr lang="en-GB" sz="2400" kern="1400" dirty="0">
                <a:ln>
                  <a:noFill/>
                </a:ln>
                <a:solidFill>
                  <a:srgbClr val="000000"/>
                </a:solidFill>
                <a:effectLst/>
                <a:latin typeface="Calibri" panose="020F0502020204030204" pitchFamily="34" charset="0"/>
              </a:rPr>
              <a:t>Why do they recognise him when he breaks the bread?</a:t>
            </a:r>
          </a:p>
          <a:p>
            <a:pPr marL="0" marR="0" indent="0" algn="ctr">
              <a:lnSpc>
                <a:spcPct val="119000"/>
              </a:lnSpc>
              <a:spcBef>
                <a:spcPts val="0"/>
              </a:spcBef>
              <a:spcAft>
                <a:spcPts val="600"/>
              </a:spcAft>
              <a:buNone/>
            </a:pPr>
            <a:endParaRPr lang="en-GB" sz="900" kern="1400" dirty="0">
              <a:ln>
                <a:noFill/>
              </a:ln>
              <a:solidFill>
                <a:srgbClr val="000000"/>
              </a:solidFill>
              <a:effectLst/>
              <a:latin typeface="Calibri" panose="020F0502020204030204" pitchFamily="34" charset="0"/>
            </a:endParaRPr>
          </a:p>
          <a:p>
            <a:pPr marL="0" indent="0" algn="ctr">
              <a:buNone/>
            </a:pPr>
            <a:r>
              <a:rPr lang="en-GB" sz="2400" dirty="0">
                <a:solidFill>
                  <a:schemeClr val="tx1"/>
                </a:solidFill>
              </a:rPr>
              <a:t>Let’s wonder:</a:t>
            </a:r>
          </a:p>
          <a:p>
            <a:pPr>
              <a:buClr>
                <a:schemeClr val="tx1"/>
              </a:buClr>
              <a:buSzPct val="117000"/>
              <a:buFont typeface="Arial" panose="020B0604020202020204" pitchFamily="34" charset="0"/>
              <a:buChar char="•"/>
            </a:pPr>
            <a:r>
              <a:rPr lang="en-GB" sz="2400" dirty="0">
                <a:solidFill>
                  <a:schemeClr val="tx1"/>
                </a:solidFill>
              </a:rPr>
              <a:t>Why do you think that Jesus did not want the disciples to recognise him on the walk?</a:t>
            </a:r>
          </a:p>
          <a:p>
            <a:endParaRPr lang="en-GB" dirty="0"/>
          </a:p>
        </p:txBody>
      </p:sp>
      <p:pic>
        <p:nvPicPr>
          <p:cNvPr id="4" name="Picture 3">
            <a:extLst>
              <a:ext uri="{FF2B5EF4-FFF2-40B4-BE49-F238E27FC236}">
                <a16:creationId xmlns:a16="http://schemas.microsoft.com/office/drawing/2014/main" id="{0ACCE085-DD44-4C89-A79E-984989E8844D}"/>
              </a:ext>
            </a:extLst>
          </p:cNvPr>
          <p:cNvPicPr>
            <a:picLocks noChangeAspect="1"/>
          </p:cNvPicPr>
          <p:nvPr/>
        </p:nvPicPr>
        <p:blipFill>
          <a:blip r:embed="rId3"/>
          <a:stretch>
            <a:fillRect/>
          </a:stretch>
        </p:blipFill>
        <p:spPr>
          <a:xfrm>
            <a:off x="7762870" y="1009135"/>
            <a:ext cx="3475021" cy="5121084"/>
          </a:xfrm>
          <a:prstGeom prst="rect">
            <a:avLst/>
          </a:prstGeom>
        </p:spPr>
      </p:pic>
    </p:spTree>
    <p:extLst>
      <p:ext uri="{BB962C8B-B14F-4D97-AF65-F5344CB8AC3E}">
        <p14:creationId xmlns:p14="http://schemas.microsoft.com/office/powerpoint/2010/main" val="106630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5B4B-C731-4744-9E93-CE37CE1553A0}"/>
              </a:ext>
            </a:extLst>
          </p:cNvPr>
          <p:cNvSpPr>
            <a:spLocks noGrp="1"/>
          </p:cNvSpPr>
          <p:nvPr>
            <p:ph type="title"/>
          </p:nvPr>
        </p:nvSpPr>
        <p:spPr>
          <a:xfrm>
            <a:off x="252919" y="1390283"/>
            <a:ext cx="2947482" cy="4601183"/>
          </a:xfrm>
        </p:spPr>
        <p:txBody>
          <a:bodyPr anchor="t">
            <a:normAutofit/>
          </a:bodyPr>
          <a:lstStyle/>
          <a:p>
            <a:r>
              <a:rPr lang="en-GB" dirty="0"/>
              <a:t>Reflection</a:t>
            </a:r>
          </a:p>
        </p:txBody>
      </p:sp>
      <p:sp>
        <p:nvSpPr>
          <p:cNvPr id="7" name="TextBox 6">
            <a:extLst>
              <a:ext uri="{FF2B5EF4-FFF2-40B4-BE49-F238E27FC236}">
                <a16:creationId xmlns:a16="http://schemas.microsoft.com/office/drawing/2014/main" id="{3CA66F51-0680-4FDD-8472-1E7B55237DE2}"/>
              </a:ext>
            </a:extLst>
          </p:cNvPr>
          <p:cNvSpPr txBox="1"/>
          <p:nvPr/>
        </p:nvSpPr>
        <p:spPr>
          <a:xfrm>
            <a:off x="3923623" y="1180983"/>
            <a:ext cx="6596008" cy="3539430"/>
          </a:xfrm>
          <a:prstGeom prst="rect">
            <a:avLst/>
          </a:prstGeom>
          <a:noFill/>
        </p:spPr>
        <p:txBody>
          <a:bodyPr wrap="square">
            <a:spAutoFit/>
          </a:bodyPr>
          <a:lstStyle/>
          <a:p>
            <a:r>
              <a:rPr lang="en-GB" sz="2800" b="1" dirty="0"/>
              <a:t>Risen Lord Jesus Christ,</a:t>
            </a:r>
          </a:p>
          <a:p>
            <a:r>
              <a:rPr lang="en-GB" sz="2800" b="1" dirty="0"/>
              <a:t>when we walk, you walk with us.</a:t>
            </a:r>
          </a:p>
          <a:p>
            <a:r>
              <a:rPr lang="en-GB" sz="2800" b="1" dirty="0"/>
              <a:t>when we walk with others</a:t>
            </a:r>
          </a:p>
          <a:p>
            <a:r>
              <a:rPr lang="en-GB" sz="2800" b="1" dirty="0"/>
              <a:t>help us to remember we are all invited</a:t>
            </a:r>
          </a:p>
          <a:p>
            <a:r>
              <a:rPr lang="en-GB" sz="2800" b="1" dirty="0"/>
              <a:t>to walk with you,</a:t>
            </a:r>
          </a:p>
          <a:p>
            <a:r>
              <a:rPr lang="en-GB" sz="2800" b="1" dirty="0"/>
              <a:t>so that we may share your love in</a:t>
            </a:r>
          </a:p>
          <a:p>
            <a:r>
              <a:rPr lang="en-GB" sz="2800" b="1" dirty="0"/>
              <a:t>our world.</a:t>
            </a:r>
          </a:p>
          <a:p>
            <a:r>
              <a:rPr lang="en-GB" sz="2800" b="1" dirty="0"/>
              <a:t>Amen</a:t>
            </a:r>
            <a:r>
              <a:rPr lang="en-GB" sz="2800" dirty="0"/>
              <a:t>.</a:t>
            </a:r>
          </a:p>
        </p:txBody>
      </p:sp>
      <p:pic>
        <p:nvPicPr>
          <p:cNvPr id="6" name="Picture 5">
            <a:extLst>
              <a:ext uri="{FF2B5EF4-FFF2-40B4-BE49-F238E27FC236}">
                <a16:creationId xmlns:a16="http://schemas.microsoft.com/office/drawing/2014/main" id="{6D7288F9-D31B-465D-AA8D-75AF62067544}"/>
              </a:ext>
            </a:extLst>
          </p:cNvPr>
          <p:cNvPicPr>
            <a:picLocks noChangeAspect="1"/>
          </p:cNvPicPr>
          <p:nvPr/>
        </p:nvPicPr>
        <p:blipFill rotWithShape="1">
          <a:blip r:embed="rId3"/>
          <a:srcRect l="15323" t="17654" r="20451" b="13232"/>
          <a:stretch/>
        </p:blipFill>
        <p:spPr>
          <a:xfrm>
            <a:off x="8179279" y="3953022"/>
            <a:ext cx="2849791" cy="2146728"/>
          </a:xfrm>
          <a:prstGeom prst="rect">
            <a:avLst/>
          </a:prstGeom>
        </p:spPr>
      </p:pic>
    </p:spTree>
    <p:extLst>
      <p:ext uri="{BB962C8B-B14F-4D97-AF65-F5344CB8AC3E}">
        <p14:creationId xmlns:p14="http://schemas.microsoft.com/office/powerpoint/2010/main" val="1679809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9EE7A-ED01-4C4B-ABE8-9FB0B817305B}"/>
              </a:ext>
            </a:extLst>
          </p:cNvPr>
          <p:cNvSpPr>
            <a:spLocks noGrp="1"/>
          </p:cNvSpPr>
          <p:nvPr>
            <p:ph type="title"/>
          </p:nvPr>
        </p:nvSpPr>
        <p:spPr>
          <a:xfrm>
            <a:off x="252919" y="1390283"/>
            <a:ext cx="2947482" cy="4601183"/>
          </a:xfrm>
        </p:spPr>
        <p:txBody>
          <a:bodyPr anchor="t">
            <a:normAutofit/>
          </a:bodyPr>
          <a:lstStyle/>
          <a:p>
            <a:pPr marL="0" marR="0" indent="0">
              <a:spcBef>
                <a:spcPts val="0"/>
              </a:spcBef>
              <a:spcAft>
                <a:spcPts val="600"/>
              </a:spcAft>
            </a:pPr>
            <a:r>
              <a:rPr lang="en-GB" sz="2800" kern="1400" dirty="0">
                <a:ln>
                  <a:noFill/>
                </a:ln>
                <a:effectLst/>
              </a:rPr>
              <a:t>We say together:</a:t>
            </a:r>
            <a:br>
              <a:rPr lang="en-GB" sz="2800" kern="1400" dirty="0">
                <a:ln>
                  <a:noFill/>
                </a:ln>
                <a:effectLst/>
              </a:rPr>
            </a:br>
            <a:br>
              <a:rPr lang="en-GB" sz="2800" kern="1400" dirty="0">
                <a:ln>
                  <a:noFill/>
                </a:ln>
                <a:effectLst/>
              </a:rPr>
            </a:br>
            <a:r>
              <a:rPr lang="en-GB" sz="2800" kern="1400" dirty="0">
                <a:ln>
                  <a:noFill/>
                </a:ln>
                <a:effectLst/>
              </a:rPr>
              <a:t>A new journey has begun,</a:t>
            </a:r>
            <a:br>
              <a:rPr lang="en-GB" sz="2800" kern="1400" dirty="0">
                <a:ln>
                  <a:noFill/>
                </a:ln>
                <a:effectLst/>
              </a:rPr>
            </a:br>
            <a:br>
              <a:rPr lang="en-GB" sz="2800" kern="1400" dirty="0">
                <a:ln>
                  <a:noFill/>
                </a:ln>
                <a:effectLst/>
              </a:rPr>
            </a:br>
            <a:r>
              <a:rPr lang="en-GB" sz="2800" kern="1400" dirty="0"/>
              <a:t>w</a:t>
            </a:r>
            <a:r>
              <a:rPr lang="en-GB" sz="2800" b="1" kern="1400" dirty="0">
                <a:ln>
                  <a:noFill/>
                </a:ln>
                <a:effectLst/>
              </a:rPr>
              <a:t>alk with us and keep us on our way.</a:t>
            </a:r>
            <a:br>
              <a:rPr lang="en-GB" sz="2800" kern="1400" dirty="0">
                <a:ln>
                  <a:noFill/>
                </a:ln>
                <a:effectLst/>
              </a:rPr>
            </a:br>
            <a:r>
              <a:rPr lang="en-GB" sz="2800" kern="1400" dirty="0">
                <a:ln>
                  <a:noFill/>
                </a:ln>
                <a:effectLst/>
              </a:rPr>
              <a:t> </a:t>
            </a:r>
            <a:br>
              <a:rPr lang="en-GB" sz="2800" kern="1400" dirty="0">
                <a:ln>
                  <a:noFill/>
                </a:ln>
                <a:effectLst/>
              </a:rPr>
            </a:br>
            <a:br>
              <a:rPr lang="en-GB" sz="2800" b="1" kern="1400" dirty="0">
                <a:ln>
                  <a:noFill/>
                </a:ln>
                <a:effectLst/>
              </a:rPr>
            </a:br>
            <a:br>
              <a:rPr lang="en-GB" sz="2800" b="1" kern="1400" dirty="0">
                <a:ln>
                  <a:noFill/>
                </a:ln>
                <a:effectLst/>
              </a:rPr>
            </a:br>
            <a:endParaRPr lang="en-GB" sz="2800" kern="1400" dirty="0">
              <a:ln>
                <a:noFill/>
              </a:ln>
              <a:effectLst/>
            </a:endParaRPr>
          </a:p>
          <a:p>
            <a:endParaRPr lang="en-GB" sz="2800" dirty="0"/>
          </a:p>
        </p:txBody>
      </p:sp>
      <p:pic>
        <p:nvPicPr>
          <p:cNvPr id="4" name="Picture 3" descr="A road with yellow flowers on the side&#10;&#10;Description automatically generated with low confidence">
            <a:extLst>
              <a:ext uri="{FF2B5EF4-FFF2-40B4-BE49-F238E27FC236}">
                <a16:creationId xmlns:a16="http://schemas.microsoft.com/office/drawing/2014/main" id="{2BA63866-FCFF-4686-A9DD-4C4D1FE9C50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005" r="11567"/>
          <a:stretch/>
        </p:blipFill>
        <p:spPr>
          <a:xfrm>
            <a:off x="3869268" y="1046988"/>
            <a:ext cx="7315200" cy="5120640"/>
          </a:xfrm>
          <a:prstGeom prst="rect">
            <a:avLst/>
          </a:prstGeom>
          <a:noFill/>
        </p:spPr>
      </p:pic>
      <p:sp>
        <p:nvSpPr>
          <p:cNvPr id="6" name="TextBox 5">
            <a:extLst>
              <a:ext uri="{FF2B5EF4-FFF2-40B4-BE49-F238E27FC236}">
                <a16:creationId xmlns:a16="http://schemas.microsoft.com/office/drawing/2014/main" id="{2D14E2E1-B3E0-4AB0-8345-222ECBDF4F42}"/>
              </a:ext>
            </a:extLst>
          </p:cNvPr>
          <p:cNvSpPr txBox="1"/>
          <p:nvPr/>
        </p:nvSpPr>
        <p:spPr>
          <a:xfrm>
            <a:off x="8954370" y="5967573"/>
            <a:ext cx="2230098"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leadershipfreak.wordpress.com/2012/09/22/helping-others-begin-their-leadership-journey/">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2311150922"/>
      </p:ext>
    </p:extLst>
  </p:cSld>
  <p:clrMapOvr>
    <a:masterClrMapping/>
  </p:clrMapOvr>
</p:sld>
</file>

<file path=ppt/theme/theme1.xml><?xml version="1.0" encoding="utf-8"?>
<a:theme xmlns:a="http://schemas.openxmlformats.org/drawingml/2006/main" name="Theme2">
  <a:themeElements>
    <a:clrScheme name="ODB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2" id="{DB3210F6-8166-4FED-93F8-9D9B6B17BA26}" vid="{34E84657-89D1-4F73-B98A-EE62C7720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300</TotalTime>
  <Words>655</Words>
  <Application>Microsoft Office PowerPoint</Application>
  <PresentationFormat>Widescreen</PresentationFormat>
  <Paragraphs>44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Cooper Hewitt Book</vt:lpstr>
      <vt:lpstr>Corbel</vt:lpstr>
      <vt:lpstr>Wingdings 2</vt:lpstr>
      <vt:lpstr>Theme2</vt:lpstr>
      <vt:lpstr>We say together:  A new journey has begun Walk with us and keep us on our way.      Where might this road lead to?  </vt:lpstr>
      <vt:lpstr> Easter Reflection 3 Walking together  Who might these  travellers be?   Why might they be walking together?</vt:lpstr>
      <vt:lpstr> Listen now to the word and wisdom of God</vt:lpstr>
      <vt:lpstr>PowerPoint Presentation</vt:lpstr>
      <vt:lpstr> How does the Bible passage link to this  picture?</vt:lpstr>
      <vt:lpstr>Going deeper  </vt:lpstr>
      <vt:lpstr>Reflection</vt:lpstr>
      <vt:lpstr>We say together:  A new journey has begun,  walk with us and keep us on our way.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Reflection 1  The angel and  the women  </dc:title>
  <dc:creator>Allyson Taylor</dc:creator>
  <cp:lastModifiedBy>Robin Sharples</cp:lastModifiedBy>
  <cp:revision>6</cp:revision>
  <dcterms:created xsi:type="dcterms:W3CDTF">2022-03-16T13:17:56Z</dcterms:created>
  <dcterms:modified xsi:type="dcterms:W3CDTF">2022-04-06T08:25:15Z</dcterms:modified>
</cp:coreProperties>
</file>