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66" r:id="rId2"/>
    <p:sldId id="258" r:id="rId3"/>
    <p:sldId id="256" r:id="rId4"/>
    <p:sldId id="269" r:id="rId5"/>
    <p:sldId id="259" r:id="rId6"/>
    <p:sldId id="271" r:id="rId7"/>
    <p:sldId id="270"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15" autoAdjust="0"/>
    <p:restoredTop sz="83576" autoAdjust="0"/>
  </p:normalViewPr>
  <p:slideViewPr>
    <p:cSldViewPr snapToGrid="0">
      <p:cViewPr varScale="1">
        <p:scale>
          <a:sx n="95" d="100"/>
          <a:sy n="95" d="100"/>
        </p:scale>
        <p:origin x="121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 Id="rId1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in Sharples" userId="ecd8b56c-b070-4d21-9ac2-74be95d72085" providerId="ADAL" clId="{D77A952B-6BCF-4F3F-A63E-1F1FE0550069}"/>
    <pc:docChg chg="undo custSel addSld delSld modSld sldOrd">
      <pc:chgData name="Robin Sharples" userId="ecd8b56c-b070-4d21-9ac2-74be95d72085" providerId="ADAL" clId="{D77A952B-6BCF-4F3F-A63E-1F1FE0550069}" dt="2022-07-28T17:32:12.069" v="1430" actId="167"/>
      <pc:docMkLst>
        <pc:docMk/>
      </pc:docMkLst>
      <pc:sldChg chg="addSp modSp mod">
        <pc:chgData name="Robin Sharples" userId="ecd8b56c-b070-4d21-9ac2-74be95d72085" providerId="ADAL" clId="{D77A952B-6BCF-4F3F-A63E-1F1FE0550069}" dt="2022-07-26T12:11:34.571" v="985" actId="1035"/>
        <pc:sldMkLst>
          <pc:docMk/>
          <pc:sldMk cId="4124897153" sldId="256"/>
        </pc:sldMkLst>
        <pc:picChg chg="add mod">
          <ac:chgData name="Robin Sharples" userId="ecd8b56c-b070-4d21-9ac2-74be95d72085" providerId="ADAL" clId="{D77A952B-6BCF-4F3F-A63E-1F1FE0550069}" dt="2022-07-26T12:11:29.471" v="978" actId="1036"/>
          <ac:picMkLst>
            <pc:docMk/>
            <pc:sldMk cId="4124897153" sldId="256"/>
            <ac:picMk id="2" creationId="{BCC40F3E-EADD-40EA-BBFD-D94E21132436}"/>
          </ac:picMkLst>
        </pc:picChg>
        <pc:picChg chg="add mod">
          <ac:chgData name="Robin Sharples" userId="ecd8b56c-b070-4d21-9ac2-74be95d72085" providerId="ADAL" clId="{D77A952B-6BCF-4F3F-A63E-1F1FE0550069}" dt="2022-07-26T12:10:49.343" v="952" actId="1035"/>
          <ac:picMkLst>
            <pc:docMk/>
            <pc:sldMk cId="4124897153" sldId="256"/>
            <ac:picMk id="3" creationId="{C4D901C7-D63D-468C-81A9-3C487F7F1DD0}"/>
          </ac:picMkLst>
        </pc:picChg>
        <pc:picChg chg="mod">
          <ac:chgData name="Robin Sharples" userId="ecd8b56c-b070-4d21-9ac2-74be95d72085" providerId="ADAL" clId="{D77A952B-6BCF-4F3F-A63E-1F1FE0550069}" dt="2022-07-21T10:33:05.572" v="44" actId="1036"/>
          <ac:picMkLst>
            <pc:docMk/>
            <pc:sldMk cId="4124897153" sldId="256"/>
            <ac:picMk id="5" creationId="{3C8648FA-3F25-4734-BC41-C8604C1768CA}"/>
          </ac:picMkLst>
        </pc:picChg>
        <pc:picChg chg="add mod">
          <ac:chgData name="Robin Sharples" userId="ecd8b56c-b070-4d21-9ac2-74be95d72085" providerId="ADAL" clId="{D77A952B-6BCF-4F3F-A63E-1F1FE0550069}" dt="2022-07-26T12:10:56.616" v="954" actId="1076"/>
          <ac:picMkLst>
            <pc:docMk/>
            <pc:sldMk cId="4124897153" sldId="256"/>
            <ac:picMk id="6" creationId="{47023CE6-2007-4AE2-A2B8-7D9E0FFA1AFB}"/>
          </ac:picMkLst>
        </pc:picChg>
        <pc:picChg chg="mod">
          <ac:chgData name="Robin Sharples" userId="ecd8b56c-b070-4d21-9ac2-74be95d72085" providerId="ADAL" clId="{D77A952B-6BCF-4F3F-A63E-1F1FE0550069}" dt="2022-07-26T12:11:23.089" v="970" actId="1076"/>
          <ac:picMkLst>
            <pc:docMk/>
            <pc:sldMk cId="4124897153" sldId="256"/>
            <ac:picMk id="8" creationId="{937CB274-BE8E-4F71-A994-983E8E1A3826}"/>
          </ac:picMkLst>
        </pc:picChg>
        <pc:picChg chg="mod">
          <ac:chgData name="Robin Sharples" userId="ecd8b56c-b070-4d21-9ac2-74be95d72085" providerId="ADAL" clId="{D77A952B-6BCF-4F3F-A63E-1F1FE0550069}" dt="2022-07-21T10:32:45.871" v="14" actId="1076"/>
          <ac:picMkLst>
            <pc:docMk/>
            <pc:sldMk cId="4124897153" sldId="256"/>
            <ac:picMk id="9" creationId="{10173468-8861-4F17-B035-33EDE14774F8}"/>
          </ac:picMkLst>
        </pc:picChg>
        <pc:picChg chg="mod">
          <ac:chgData name="Robin Sharples" userId="ecd8b56c-b070-4d21-9ac2-74be95d72085" providerId="ADAL" clId="{D77A952B-6BCF-4F3F-A63E-1F1FE0550069}" dt="2022-07-26T12:11:34.571" v="985" actId="1035"/>
          <ac:picMkLst>
            <pc:docMk/>
            <pc:sldMk cId="4124897153" sldId="256"/>
            <ac:picMk id="10" creationId="{780917FF-4F63-4CDC-A704-18E1A577CE85}"/>
          </ac:picMkLst>
        </pc:picChg>
      </pc:sldChg>
      <pc:sldChg chg="del">
        <pc:chgData name="Robin Sharples" userId="ecd8b56c-b070-4d21-9ac2-74be95d72085" providerId="ADAL" clId="{D77A952B-6BCF-4F3F-A63E-1F1FE0550069}" dt="2022-07-24T18:58:24.569" v="940" actId="2696"/>
        <pc:sldMkLst>
          <pc:docMk/>
          <pc:sldMk cId="1192439835" sldId="257"/>
        </pc:sldMkLst>
      </pc:sldChg>
      <pc:sldChg chg="addSp delSp modSp mod ord modNotesTx">
        <pc:chgData name="Robin Sharples" userId="ecd8b56c-b070-4d21-9ac2-74be95d72085" providerId="ADAL" clId="{D77A952B-6BCF-4F3F-A63E-1F1FE0550069}" dt="2022-07-27T13:45:20.047" v="1423" actId="255"/>
        <pc:sldMkLst>
          <pc:docMk/>
          <pc:sldMk cId="4273641640" sldId="258"/>
        </pc:sldMkLst>
        <pc:spChg chg="add mod">
          <ac:chgData name="Robin Sharples" userId="ecd8b56c-b070-4d21-9ac2-74be95d72085" providerId="ADAL" clId="{D77A952B-6BCF-4F3F-A63E-1F1FE0550069}" dt="2022-07-27T13:45:20.047" v="1423" actId="255"/>
          <ac:spMkLst>
            <pc:docMk/>
            <pc:sldMk cId="4273641640" sldId="258"/>
            <ac:spMk id="4" creationId="{2A2E8737-D82C-49F8-91F7-214127A69627}"/>
          </ac:spMkLst>
        </pc:spChg>
        <pc:spChg chg="add del mod">
          <ac:chgData name="Robin Sharples" userId="ecd8b56c-b070-4d21-9ac2-74be95d72085" providerId="ADAL" clId="{D77A952B-6BCF-4F3F-A63E-1F1FE0550069}" dt="2022-07-27T08:43:41.124" v="1142" actId="478"/>
          <ac:spMkLst>
            <pc:docMk/>
            <pc:sldMk cId="4273641640" sldId="258"/>
            <ac:spMk id="6" creationId="{F02BABB4-02D4-4F3C-90C4-CACC4A26ECC6}"/>
          </ac:spMkLst>
        </pc:spChg>
        <pc:picChg chg="add mod ord modCrop">
          <ac:chgData name="Robin Sharples" userId="ecd8b56c-b070-4d21-9ac2-74be95d72085" providerId="ADAL" clId="{D77A952B-6BCF-4F3F-A63E-1F1FE0550069}" dt="2022-07-27T08:42:25.457" v="1139" actId="29295"/>
          <ac:picMkLst>
            <pc:docMk/>
            <pc:sldMk cId="4273641640" sldId="258"/>
            <ac:picMk id="3" creationId="{D7B19E10-F3A4-4FEC-A984-EFA73C17F666}"/>
          </ac:picMkLst>
        </pc:picChg>
      </pc:sldChg>
      <pc:sldChg chg="addSp modSp mod modNotesTx">
        <pc:chgData name="Robin Sharples" userId="ecd8b56c-b070-4d21-9ac2-74be95d72085" providerId="ADAL" clId="{D77A952B-6BCF-4F3F-A63E-1F1FE0550069}" dt="2022-07-27T08:53:14.567" v="1384" actId="1038"/>
        <pc:sldMkLst>
          <pc:docMk/>
          <pc:sldMk cId="48570266" sldId="259"/>
        </pc:sldMkLst>
        <pc:spChg chg="add mod">
          <ac:chgData name="Robin Sharples" userId="ecd8b56c-b070-4d21-9ac2-74be95d72085" providerId="ADAL" clId="{D77A952B-6BCF-4F3F-A63E-1F1FE0550069}" dt="2022-07-27T08:52:40.718" v="1324" actId="1076"/>
          <ac:spMkLst>
            <pc:docMk/>
            <pc:sldMk cId="48570266" sldId="259"/>
            <ac:spMk id="5" creationId="{4E226370-C989-457B-9D64-80754626C9D4}"/>
          </ac:spMkLst>
        </pc:spChg>
        <pc:spChg chg="add mod">
          <ac:chgData name="Robin Sharples" userId="ecd8b56c-b070-4d21-9ac2-74be95d72085" providerId="ADAL" clId="{D77A952B-6BCF-4F3F-A63E-1F1FE0550069}" dt="2022-07-27T08:53:14.567" v="1384" actId="1038"/>
          <ac:spMkLst>
            <pc:docMk/>
            <pc:sldMk cId="48570266" sldId="259"/>
            <ac:spMk id="6" creationId="{08055C90-64ED-4A85-9213-19F76242D901}"/>
          </ac:spMkLst>
        </pc:spChg>
        <pc:spChg chg="add mod">
          <ac:chgData name="Robin Sharples" userId="ecd8b56c-b070-4d21-9ac2-74be95d72085" providerId="ADAL" clId="{D77A952B-6BCF-4F3F-A63E-1F1FE0550069}" dt="2022-07-27T08:52:45.022" v="1325" actId="1076"/>
          <ac:spMkLst>
            <pc:docMk/>
            <pc:sldMk cId="48570266" sldId="259"/>
            <ac:spMk id="7" creationId="{6907DA1D-374C-4E4A-A655-949C6473C1D7}"/>
          </ac:spMkLst>
        </pc:spChg>
        <pc:picChg chg="add mod">
          <ac:chgData name="Robin Sharples" userId="ecd8b56c-b070-4d21-9ac2-74be95d72085" providerId="ADAL" clId="{D77A952B-6BCF-4F3F-A63E-1F1FE0550069}" dt="2022-07-20T12:51:15.302" v="2" actId="1076"/>
          <ac:picMkLst>
            <pc:docMk/>
            <pc:sldMk cId="48570266" sldId="259"/>
            <ac:picMk id="2" creationId="{816DED05-39D7-4F49-ADD8-8CD6878C0004}"/>
          </ac:picMkLst>
        </pc:picChg>
        <pc:picChg chg="add mod">
          <ac:chgData name="Robin Sharples" userId="ecd8b56c-b070-4d21-9ac2-74be95d72085" providerId="ADAL" clId="{D77A952B-6BCF-4F3F-A63E-1F1FE0550069}" dt="2022-07-27T08:53:10.498" v="1371" actId="14100"/>
          <ac:picMkLst>
            <pc:docMk/>
            <pc:sldMk cId="48570266" sldId="259"/>
            <ac:picMk id="3" creationId="{1198FE36-75F5-47F8-B2B0-9879E0EFB396}"/>
          </ac:picMkLst>
        </pc:picChg>
        <pc:picChg chg="add mod">
          <ac:chgData name="Robin Sharples" userId="ecd8b56c-b070-4d21-9ac2-74be95d72085" providerId="ADAL" clId="{D77A952B-6BCF-4F3F-A63E-1F1FE0550069}" dt="2022-07-27T08:52:50.461" v="1327" actId="14100"/>
          <ac:picMkLst>
            <pc:docMk/>
            <pc:sldMk cId="48570266" sldId="259"/>
            <ac:picMk id="4" creationId="{99002F8E-2367-44F6-92B6-3BC535A03735}"/>
          </ac:picMkLst>
        </pc:picChg>
      </pc:sldChg>
      <pc:sldChg chg="addSp delSp modSp add del mod">
        <pc:chgData name="Robin Sharples" userId="ecd8b56c-b070-4d21-9ac2-74be95d72085" providerId="ADAL" clId="{D77A952B-6BCF-4F3F-A63E-1F1FE0550069}" dt="2022-07-24T16:14:18.604" v="936" actId="47"/>
        <pc:sldMkLst>
          <pc:docMk/>
          <pc:sldMk cId="3255893558" sldId="260"/>
        </pc:sldMkLst>
        <pc:spChg chg="add del mod">
          <ac:chgData name="Robin Sharples" userId="ecd8b56c-b070-4d21-9ac2-74be95d72085" providerId="ADAL" clId="{D77A952B-6BCF-4F3F-A63E-1F1FE0550069}" dt="2022-07-24T15:15:18.444" v="932" actId="478"/>
          <ac:spMkLst>
            <pc:docMk/>
            <pc:sldMk cId="3255893558" sldId="260"/>
            <ac:spMk id="2" creationId="{86C23926-E903-4C88-8AEF-9D6DB7FB9D7C}"/>
          </ac:spMkLst>
        </pc:spChg>
      </pc:sldChg>
      <pc:sldChg chg="del">
        <pc:chgData name="Robin Sharples" userId="ecd8b56c-b070-4d21-9ac2-74be95d72085" providerId="ADAL" clId="{D77A952B-6BCF-4F3F-A63E-1F1FE0550069}" dt="2022-07-20T12:50:33.123" v="0" actId="2696"/>
        <pc:sldMkLst>
          <pc:docMk/>
          <pc:sldMk cId="1154881751" sldId="261"/>
        </pc:sldMkLst>
      </pc:sldChg>
      <pc:sldChg chg="del ord">
        <pc:chgData name="Robin Sharples" userId="ecd8b56c-b070-4d21-9ac2-74be95d72085" providerId="ADAL" clId="{D77A952B-6BCF-4F3F-A63E-1F1FE0550069}" dt="2022-07-24T18:58:07.476" v="939" actId="47"/>
        <pc:sldMkLst>
          <pc:docMk/>
          <pc:sldMk cId="4288497639" sldId="261"/>
        </pc:sldMkLst>
      </pc:sldChg>
      <pc:sldChg chg="addSp modSp del mod setBg">
        <pc:chgData name="Robin Sharples" userId="ecd8b56c-b070-4d21-9ac2-74be95d72085" providerId="ADAL" clId="{D77A952B-6BCF-4F3F-A63E-1F1FE0550069}" dt="2022-07-27T09:27:43.670" v="1417" actId="47"/>
        <pc:sldMkLst>
          <pc:docMk/>
          <pc:sldMk cId="265647175" sldId="263"/>
        </pc:sldMkLst>
        <pc:spChg chg="mod">
          <ac:chgData name="Robin Sharples" userId="ecd8b56c-b070-4d21-9ac2-74be95d72085" providerId="ADAL" clId="{D77A952B-6BCF-4F3F-A63E-1F1FE0550069}" dt="2022-07-21T16:14:20.108" v="213" actId="1035"/>
          <ac:spMkLst>
            <pc:docMk/>
            <pc:sldMk cId="265647175" sldId="263"/>
            <ac:spMk id="5" creationId="{E6D4B279-FFCC-47D7-A459-5D92538A47A7}"/>
          </ac:spMkLst>
        </pc:spChg>
        <pc:picChg chg="add mod">
          <ac:chgData name="Robin Sharples" userId="ecd8b56c-b070-4d21-9ac2-74be95d72085" providerId="ADAL" clId="{D77A952B-6BCF-4F3F-A63E-1F1FE0550069}" dt="2022-07-21T16:13:04.482" v="182" actId="1076"/>
          <ac:picMkLst>
            <pc:docMk/>
            <pc:sldMk cId="265647175" sldId="263"/>
            <ac:picMk id="2" creationId="{82ED4E87-CA18-4EF9-83DF-0A269C4E2C59}"/>
          </ac:picMkLst>
        </pc:picChg>
      </pc:sldChg>
      <pc:sldChg chg="add del">
        <pc:chgData name="Robin Sharples" userId="ecd8b56c-b070-4d21-9ac2-74be95d72085" providerId="ADAL" clId="{D77A952B-6BCF-4F3F-A63E-1F1FE0550069}" dt="2022-07-26T12:06:02.214" v="941" actId="47"/>
        <pc:sldMkLst>
          <pc:docMk/>
          <pc:sldMk cId="3377309516" sldId="264"/>
        </pc:sldMkLst>
      </pc:sldChg>
      <pc:sldChg chg="del">
        <pc:chgData name="Robin Sharples" userId="ecd8b56c-b070-4d21-9ac2-74be95d72085" providerId="ADAL" clId="{D77A952B-6BCF-4F3F-A63E-1F1FE0550069}" dt="2022-07-27T09:28:18.743" v="1418" actId="2696"/>
        <pc:sldMkLst>
          <pc:docMk/>
          <pc:sldMk cId="1939672033" sldId="265"/>
        </pc:sldMkLst>
      </pc:sldChg>
      <pc:sldChg chg="addSp modSp mod modNotesTx">
        <pc:chgData name="Robin Sharples" userId="ecd8b56c-b070-4d21-9ac2-74be95d72085" providerId="ADAL" clId="{D77A952B-6BCF-4F3F-A63E-1F1FE0550069}" dt="2022-07-27T08:36:42.885" v="1073" actId="1035"/>
        <pc:sldMkLst>
          <pc:docMk/>
          <pc:sldMk cId="1615014961" sldId="266"/>
        </pc:sldMkLst>
        <pc:spChg chg="mod">
          <ac:chgData name="Robin Sharples" userId="ecd8b56c-b070-4d21-9ac2-74be95d72085" providerId="ADAL" clId="{D77A952B-6BCF-4F3F-A63E-1F1FE0550069}" dt="2022-07-27T08:31:27.420" v="988" actId="1076"/>
          <ac:spMkLst>
            <pc:docMk/>
            <pc:sldMk cId="1615014961" sldId="266"/>
            <ac:spMk id="2" creationId="{78C6924B-043C-45A6-ACAB-D9B60C8F458B}"/>
          </ac:spMkLst>
        </pc:spChg>
        <pc:spChg chg="add mod">
          <ac:chgData name="Robin Sharples" userId="ecd8b56c-b070-4d21-9ac2-74be95d72085" providerId="ADAL" clId="{D77A952B-6BCF-4F3F-A63E-1F1FE0550069}" dt="2022-07-27T08:36:42.885" v="1073" actId="1035"/>
          <ac:spMkLst>
            <pc:docMk/>
            <pc:sldMk cId="1615014961" sldId="266"/>
            <ac:spMk id="4" creationId="{BC0D4919-BD96-4769-863E-9BB0F2337E4E}"/>
          </ac:spMkLst>
        </pc:spChg>
        <pc:picChg chg="add mod ord modCrop">
          <ac:chgData name="Robin Sharples" userId="ecd8b56c-b070-4d21-9ac2-74be95d72085" providerId="ADAL" clId="{D77A952B-6BCF-4F3F-A63E-1F1FE0550069}" dt="2022-07-27T08:36:18.406" v="1059" actId="29295"/>
          <ac:picMkLst>
            <pc:docMk/>
            <pc:sldMk cId="1615014961" sldId="266"/>
            <ac:picMk id="6" creationId="{E259BE1E-9727-48BC-819C-AF6F69E99D80}"/>
          </ac:picMkLst>
        </pc:picChg>
      </pc:sldChg>
      <pc:sldChg chg="delSp modSp del mod">
        <pc:chgData name="Robin Sharples" userId="ecd8b56c-b070-4d21-9ac2-74be95d72085" providerId="ADAL" clId="{D77A952B-6BCF-4F3F-A63E-1F1FE0550069}" dt="2022-07-27T09:27:26.055" v="1416" actId="47"/>
        <pc:sldMkLst>
          <pc:docMk/>
          <pc:sldMk cId="1247121258" sldId="267"/>
        </pc:sldMkLst>
        <pc:spChg chg="mod">
          <ac:chgData name="Robin Sharples" userId="ecd8b56c-b070-4d21-9ac2-74be95d72085" providerId="ADAL" clId="{D77A952B-6BCF-4F3F-A63E-1F1FE0550069}" dt="2022-07-27T08:54:08.016" v="1414" actId="1035"/>
          <ac:spMkLst>
            <pc:docMk/>
            <pc:sldMk cId="1247121258" sldId="267"/>
            <ac:spMk id="7" creationId="{2BADD022-7D99-4394-A414-57A9339D0B57}"/>
          </ac:spMkLst>
        </pc:spChg>
        <pc:picChg chg="del">
          <ac:chgData name="Robin Sharples" userId="ecd8b56c-b070-4d21-9ac2-74be95d72085" providerId="ADAL" clId="{D77A952B-6BCF-4F3F-A63E-1F1FE0550069}" dt="2022-07-27T09:27:17.901" v="1415" actId="478"/>
          <ac:picMkLst>
            <pc:docMk/>
            <pc:sldMk cId="1247121258" sldId="267"/>
            <ac:picMk id="2" creationId="{C8851254-2F03-4D52-A1F6-A70D95083AEB}"/>
          </ac:picMkLst>
        </pc:picChg>
      </pc:sldChg>
      <pc:sldChg chg="addSp delSp modSp add del mod">
        <pc:chgData name="Robin Sharples" userId="ecd8b56c-b070-4d21-9ac2-74be95d72085" providerId="ADAL" clId="{D77A952B-6BCF-4F3F-A63E-1F1FE0550069}" dt="2022-07-27T10:56:59.486" v="1419" actId="2696"/>
        <pc:sldMkLst>
          <pc:docMk/>
          <pc:sldMk cId="715164977" sldId="268"/>
        </pc:sldMkLst>
        <pc:spChg chg="del">
          <ac:chgData name="Robin Sharples" userId="ecd8b56c-b070-4d21-9ac2-74be95d72085" providerId="ADAL" clId="{D77A952B-6BCF-4F3F-A63E-1F1FE0550069}" dt="2022-07-27T08:34:51.348" v="991" actId="478"/>
          <ac:spMkLst>
            <pc:docMk/>
            <pc:sldMk cId="715164977" sldId="268"/>
            <ac:spMk id="5" creationId="{E6D4B279-FFCC-47D7-A459-5D92538A47A7}"/>
          </ac:spMkLst>
        </pc:spChg>
        <pc:spChg chg="add mod">
          <ac:chgData name="Robin Sharples" userId="ecd8b56c-b070-4d21-9ac2-74be95d72085" providerId="ADAL" clId="{D77A952B-6BCF-4F3F-A63E-1F1FE0550069}" dt="2022-07-27T08:34:56.156" v="993" actId="1076"/>
          <ac:spMkLst>
            <pc:docMk/>
            <pc:sldMk cId="715164977" sldId="268"/>
            <ac:spMk id="6" creationId="{71F4033B-27E0-4DE8-A75C-B86A7DB7CCBE}"/>
          </ac:spMkLst>
        </pc:spChg>
        <pc:spChg chg="add mod">
          <ac:chgData name="Robin Sharples" userId="ecd8b56c-b070-4d21-9ac2-74be95d72085" providerId="ADAL" clId="{D77A952B-6BCF-4F3F-A63E-1F1FE0550069}" dt="2022-07-27T08:40:05.864" v="1075" actId="1076"/>
          <ac:spMkLst>
            <pc:docMk/>
            <pc:sldMk cId="715164977" sldId="268"/>
            <ac:spMk id="7" creationId="{BC05520B-DC8E-4C22-A06E-F80CADAD2129}"/>
          </ac:spMkLst>
        </pc:spChg>
      </pc:sldChg>
      <pc:sldChg chg="addSp delSp modSp add mod setBg">
        <pc:chgData name="Robin Sharples" userId="ecd8b56c-b070-4d21-9ac2-74be95d72085" providerId="ADAL" clId="{D77A952B-6BCF-4F3F-A63E-1F1FE0550069}" dt="2022-07-27T08:51:25.151" v="1318" actId="1036"/>
        <pc:sldMkLst>
          <pc:docMk/>
          <pc:sldMk cId="1288259105" sldId="269"/>
        </pc:sldMkLst>
        <pc:spChg chg="add mod">
          <ac:chgData name="Robin Sharples" userId="ecd8b56c-b070-4d21-9ac2-74be95d72085" providerId="ADAL" clId="{D77A952B-6BCF-4F3F-A63E-1F1FE0550069}" dt="2022-07-27T08:50:57.850" v="1299" actId="1036"/>
          <ac:spMkLst>
            <pc:docMk/>
            <pc:sldMk cId="1288259105" sldId="269"/>
            <ac:spMk id="13" creationId="{1952B982-2F3E-4F3F-B497-5428A0F84D1E}"/>
          </ac:spMkLst>
        </pc:spChg>
        <pc:spChg chg="add mod">
          <ac:chgData name="Robin Sharples" userId="ecd8b56c-b070-4d21-9ac2-74be95d72085" providerId="ADAL" clId="{D77A952B-6BCF-4F3F-A63E-1F1FE0550069}" dt="2022-07-27T08:48:53.385" v="1226" actId="1038"/>
          <ac:spMkLst>
            <pc:docMk/>
            <pc:sldMk cId="1288259105" sldId="269"/>
            <ac:spMk id="14" creationId="{438C8A5F-223B-4A4D-AFF4-1E21D81CC5BF}"/>
          </ac:spMkLst>
        </pc:spChg>
        <pc:picChg chg="del">
          <ac:chgData name="Robin Sharples" userId="ecd8b56c-b070-4d21-9ac2-74be95d72085" providerId="ADAL" clId="{D77A952B-6BCF-4F3F-A63E-1F1FE0550069}" dt="2022-07-27T08:44:49.809" v="1146" actId="478"/>
          <ac:picMkLst>
            <pc:docMk/>
            <pc:sldMk cId="1288259105" sldId="269"/>
            <ac:picMk id="2" creationId="{BCC40F3E-EADD-40EA-BBFD-D94E21132436}"/>
          </ac:picMkLst>
        </pc:picChg>
        <pc:picChg chg="del">
          <ac:chgData name="Robin Sharples" userId="ecd8b56c-b070-4d21-9ac2-74be95d72085" providerId="ADAL" clId="{D77A952B-6BCF-4F3F-A63E-1F1FE0550069}" dt="2022-07-27T08:44:51.823" v="1147" actId="478"/>
          <ac:picMkLst>
            <pc:docMk/>
            <pc:sldMk cId="1288259105" sldId="269"/>
            <ac:picMk id="3" creationId="{C4D901C7-D63D-468C-81A9-3C487F7F1DD0}"/>
          </ac:picMkLst>
        </pc:picChg>
        <pc:picChg chg="del">
          <ac:chgData name="Robin Sharples" userId="ecd8b56c-b070-4d21-9ac2-74be95d72085" providerId="ADAL" clId="{D77A952B-6BCF-4F3F-A63E-1F1FE0550069}" dt="2022-07-27T08:44:42.622" v="1145" actId="478"/>
          <ac:picMkLst>
            <pc:docMk/>
            <pc:sldMk cId="1288259105" sldId="269"/>
            <ac:picMk id="5" creationId="{3C8648FA-3F25-4734-BC41-C8604C1768CA}"/>
          </ac:picMkLst>
        </pc:picChg>
        <pc:picChg chg="mod">
          <ac:chgData name="Robin Sharples" userId="ecd8b56c-b070-4d21-9ac2-74be95d72085" providerId="ADAL" clId="{D77A952B-6BCF-4F3F-A63E-1F1FE0550069}" dt="2022-07-27T08:51:25.151" v="1318" actId="1036"/>
          <ac:picMkLst>
            <pc:docMk/>
            <pc:sldMk cId="1288259105" sldId="269"/>
            <ac:picMk id="6" creationId="{47023CE6-2007-4AE2-A2B8-7D9E0FFA1AFB}"/>
          </ac:picMkLst>
        </pc:picChg>
        <pc:picChg chg="mod">
          <ac:chgData name="Robin Sharples" userId="ecd8b56c-b070-4d21-9ac2-74be95d72085" providerId="ADAL" clId="{D77A952B-6BCF-4F3F-A63E-1F1FE0550069}" dt="2022-07-27T08:51:07.536" v="1310" actId="1038"/>
          <ac:picMkLst>
            <pc:docMk/>
            <pc:sldMk cId="1288259105" sldId="269"/>
            <ac:picMk id="7" creationId="{91ADB679-CD9B-41EF-9469-5C2747EDFFE8}"/>
          </ac:picMkLst>
        </pc:picChg>
        <pc:picChg chg="del">
          <ac:chgData name="Robin Sharples" userId="ecd8b56c-b070-4d21-9ac2-74be95d72085" providerId="ADAL" clId="{D77A952B-6BCF-4F3F-A63E-1F1FE0550069}" dt="2022-07-27T08:45:34.134" v="1152" actId="478"/>
          <ac:picMkLst>
            <pc:docMk/>
            <pc:sldMk cId="1288259105" sldId="269"/>
            <ac:picMk id="8" creationId="{937CB274-BE8E-4F71-A994-983E8E1A3826}"/>
          </ac:picMkLst>
        </pc:picChg>
        <pc:picChg chg="mod">
          <ac:chgData name="Robin Sharples" userId="ecd8b56c-b070-4d21-9ac2-74be95d72085" providerId="ADAL" clId="{D77A952B-6BCF-4F3F-A63E-1F1FE0550069}" dt="2022-07-27T08:51:20.758" v="1311" actId="14100"/>
          <ac:picMkLst>
            <pc:docMk/>
            <pc:sldMk cId="1288259105" sldId="269"/>
            <ac:picMk id="9" creationId="{10173468-8861-4F17-B035-33EDE14774F8}"/>
          </ac:picMkLst>
        </pc:picChg>
        <pc:picChg chg="mod">
          <ac:chgData name="Robin Sharples" userId="ecd8b56c-b070-4d21-9ac2-74be95d72085" providerId="ADAL" clId="{D77A952B-6BCF-4F3F-A63E-1F1FE0550069}" dt="2022-07-27T08:50:42.250" v="1267" actId="1036"/>
          <ac:picMkLst>
            <pc:docMk/>
            <pc:sldMk cId="1288259105" sldId="269"/>
            <ac:picMk id="10" creationId="{780917FF-4F63-4CDC-A704-18E1A577CE85}"/>
          </ac:picMkLst>
        </pc:picChg>
        <pc:picChg chg="add mod">
          <ac:chgData name="Robin Sharples" userId="ecd8b56c-b070-4d21-9ac2-74be95d72085" providerId="ADAL" clId="{D77A952B-6BCF-4F3F-A63E-1F1FE0550069}" dt="2022-07-27T08:46:11.257" v="1155" actId="1076"/>
          <ac:picMkLst>
            <pc:docMk/>
            <pc:sldMk cId="1288259105" sldId="269"/>
            <ac:picMk id="11" creationId="{11A8A308-7A1E-4EF6-9F14-6379B60B47FD}"/>
          </ac:picMkLst>
        </pc:picChg>
      </pc:sldChg>
      <pc:sldChg chg="addSp delSp modSp mod">
        <pc:chgData name="Robin Sharples" userId="ecd8b56c-b070-4d21-9ac2-74be95d72085" providerId="ADAL" clId="{D77A952B-6BCF-4F3F-A63E-1F1FE0550069}" dt="2022-07-28T17:32:12.069" v="1430" actId="167"/>
        <pc:sldMkLst>
          <pc:docMk/>
          <pc:sldMk cId="3195793146" sldId="270"/>
        </pc:sldMkLst>
        <pc:picChg chg="del">
          <ac:chgData name="Robin Sharples" userId="ecd8b56c-b070-4d21-9ac2-74be95d72085" providerId="ADAL" clId="{D77A952B-6BCF-4F3F-A63E-1F1FE0550069}" dt="2022-07-28T17:31:46.229" v="1424" actId="478"/>
          <ac:picMkLst>
            <pc:docMk/>
            <pc:sldMk cId="3195793146" sldId="270"/>
            <ac:picMk id="2" creationId="{E3279017-C79D-4050-B03F-985339BBF703}"/>
          </ac:picMkLst>
        </pc:picChg>
        <pc:picChg chg="add mod ord">
          <ac:chgData name="Robin Sharples" userId="ecd8b56c-b070-4d21-9ac2-74be95d72085" providerId="ADAL" clId="{D77A952B-6BCF-4F3F-A63E-1F1FE0550069}" dt="2022-07-28T17:32:12.069" v="1430" actId="167"/>
          <ac:picMkLst>
            <pc:docMk/>
            <pc:sldMk cId="3195793146" sldId="270"/>
            <ac:picMk id="7" creationId="{A7AFD076-F0CA-46E3-8CC3-7C3C01FA7B4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5BC46B-4476-49E6-BA55-2CE8B1AE6F95}" type="datetimeFigureOut">
              <a:rPr lang="en-GB" smtClean="0"/>
              <a:t>21/09/2022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896B04-8C69-406D-8715-FF8A49E5B00E}" type="slidenum">
              <a:rPr lang="en-GB" smtClean="0"/>
              <a:t>‹#›</a:t>
            </a:fld>
            <a:endParaRPr lang="en-GB"/>
          </a:p>
        </p:txBody>
      </p:sp>
    </p:spTree>
    <p:extLst>
      <p:ext uri="{BB962C8B-B14F-4D97-AF65-F5344CB8AC3E}">
        <p14:creationId xmlns:p14="http://schemas.microsoft.com/office/powerpoint/2010/main" val="20166073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Rice Harvest</a:t>
            </a:r>
          </a:p>
        </p:txBody>
      </p:sp>
      <p:sp>
        <p:nvSpPr>
          <p:cNvPr id="4" name="Slide Number Placeholder 3"/>
          <p:cNvSpPr>
            <a:spLocks noGrp="1"/>
          </p:cNvSpPr>
          <p:nvPr>
            <p:ph type="sldNum" sz="quarter" idx="5"/>
          </p:nvPr>
        </p:nvSpPr>
        <p:spPr/>
        <p:txBody>
          <a:bodyPr/>
          <a:lstStyle/>
          <a:p>
            <a:fld id="{3B896B04-8C69-406D-8715-FF8A49E5B00E}" type="slidenum">
              <a:rPr lang="en-GB" smtClean="0"/>
              <a:t>1</a:t>
            </a:fld>
            <a:endParaRPr lang="en-GB"/>
          </a:p>
        </p:txBody>
      </p:sp>
    </p:spTree>
    <p:extLst>
      <p:ext uri="{BB962C8B-B14F-4D97-AF65-F5344CB8AC3E}">
        <p14:creationId xmlns:p14="http://schemas.microsoft.com/office/powerpoint/2010/main" val="139645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effectLst/>
                <a:latin typeface="Calibri" panose="020F0502020204030204" pitchFamily="34" charset="0"/>
                <a:ea typeface="Calibri" panose="020F0502020204030204" pitchFamily="34" charset="0"/>
                <a:cs typeface="Times New Roman" panose="02020603050405020304" pitchFamily="18" charset="0"/>
              </a:rPr>
              <a:t>Without change there would be no harvest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effectLst/>
                <a:latin typeface="Calibri" panose="020F0502020204030204" pitchFamily="34" charset="0"/>
                <a:ea typeface="Calibri" panose="020F0502020204030204" pitchFamily="34" charset="0"/>
                <a:cs typeface="Times New Roman" panose="02020603050405020304" pitchFamily="18" charset="0"/>
              </a:rPr>
              <a:t>Some things – like apples are just picked and used but many things need a process.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effectLst/>
                <a:latin typeface="Calibri" panose="020F0502020204030204" pitchFamily="34" charset="0"/>
                <a:ea typeface="Calibri" panose="020F0502020204030204" pitchFamily="34" charset="0"/>
                <a:cs typeface="Times New Roman" panose="02020603050405020304" pitchFamily="18" charset="0"/>
              </a:rPr>
              <a:t>Some need to rest – as in seasoning wood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effectLst/>
                <a:latin typeface="Calibri" panose="020F0502020204030204" pitchFamily="34" charset="0"/>
                <a:ea typeface="Calibri" panose="020F0502020204030204" pitchFamily="34" charset="0"/>
                <a:cs typeface="Times New Roman" panose="02020603050405020304" pitchFamily="18" charset="0"/>
              </a:rPr>
              <a:t>Is compost a harvest? We gather waste and through a process it matures into a useful material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effectLst/>
                <a:latin typeface="Calibri" panose="020F0502020204030204" pitchFamily="34" charset="0"/>
                <a:ea typeface="Calibri" panose="020F0502020204030204" pitchFamily="34" charset="0"/>
                <a:cs typeface="Times New Roman" panose="02020603050405020304" pitchFamily="18" charset="0"/>
              </a:rPr>
              <a:t>Could we look at all our efforts at recycling as a form of harvest?</a:t>
            </a:r>
          </a:p>
          <a:p>
            <a:endParaRPr lang="en-GB" dirty="0"/>
          </a:p>
        </p:txBody>
      </p:sp>
      <p:sp>
        <p:nvSpPr>
          <p:cNvPr id="4" name="Slide Number Placeholder 3"/>
          <p:cNvSpPr>
            <a:spLocks noGrp="1"/>
          </p:cNvSpPr>
          <p:nvPr>
            <p:ph type="sldNum" sz="quarter" idx="5"/>
          </p:nvPr>
        </p:nvSpPr>
        <p:spPr/>
        <p:txBody>
          <a:bodyPr/>
          <a:lstStyle/>
          <a:p>
            <a:fld id="{3B896B04-8C69-406D-8715-FF8A49E5B00E}" type="slidenum">
              <a:rPr lang="en-GB" smtClean="0"/>
              <a:t>2</a:t>
            </a:fld>
            <a:endParaRPr lang="en-GB"/>
          </a:p>
        </p:txBody>
      </p:sp>
    </p:spTree>
    <p:extLst>
      <p:ext uri="{BB962C8B-B14F-4D97-AF65-F5344CB8AC3E}">
        <p14:creationId xmlns:p14="http://schemas.microsoft.com/office/powerpoint/2010/main" val="1834796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harvests everywhere in the world</a:t>
            </a:r>
          </a:p>
          <a:p>
            <a:r>
              <a:rPr lang="en-GB" dirty="0"/>
              <a:t>Well pretty much – at least where people live</a:t>
            </a:r>
          </a:p>
        </p:txBody>
      </p:sp>
      <p:sp>
        <p:nvSpPr>
          <p:cNvPr id="4" name="Slide Number Placeholder 3"/>
          <p:cNvSpPr>
            <a:spLocks noGrp="1"/>
          </p:cNvSpPr>
          <p:nvPr>
            <p:ph type="sldNum" sz="quarter" idx="5"/>
          </p:nvPr>
        </p:nvSpPr>
        <p:spPr/>
        <p:txBody>
          <a:bodyPr/>
          <a:lstStyle/>
          <a:p>
            <a:fld id="{3B896B04-8C69-406D-8715-FF8A49E5B00E}" type="slidenum">
              <a:rPr lang="en-GB" smtClean="0"/>
              <a:t>3</a:t>
            </a:fld>
            <a:endParaRPr lang="en-GB"/>
          </a:p>
        </p:txBody>
      </p:sp>
    </p:spTree>
    <p:extLst>
      <p:ext uri="{BB962C8B-B14F-4D97-AF65-F5344CB8AC3E}">
        <p14:creationId xmlns:p14="http://schemas.microsoft.com/office/powerpoint/2010/main" val="1090032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harvests everywhere in the world</a:t>
            </a:r>
          </a:p>
          <a:p>
            <a:r>
              <a:rPr lang="en-GB" dirty="0"/>
              <a:t>Well pretty much – at least where people live</a:t>
            </a:r>
          </a:p>
        </p:txBody>
      </p:sp>
      <p:sp>
        <p:nvSpPr>
          <p:cNvPr id="4" name="Slide Number Placeholder 3"/>
          <p:cNvSpPr>
            <a:spLocks noGrp="1"/>
          </p:cNvSpPr>
          <p:nvPr>
            <p:ph type="sldNum" sz="quarter" idx="5"/>
          </p:nvPr>
        </p:nvSpPr>
        <p:spPr/>
        <p:txBody>
          <a:bodyPr/>
          <a:lstStyle/>
          <a:p>
            <a:fld id="{3B896B04-8C69-406D-8715-FF8A49E5B00E}" type="slidenum">
              <a:rPr lang="en-GB" smtClean="0"/>
              <a:t>4</a:t>
            </a:fld>
            <a:endParaRPr lang="en-GB"/>
          </a:p>
        </p:txBody>
      </p:sp>
    </p:spTree>
    <p:extLst>
      <p:ext uri="{BB962C8B-B14F-4D97-AF65-F5344CB8AC3E}">
        <p14:creationId xmlns:p14="http://schemas.microsoft.com/office/powerpoint/2010/main" val="32281113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Tend to look at the creation story as being almost a creation of pictures.</a:t>
            </a:r>
          </a:p>
          <a:p>
            <a:r>
              <a:rPr lang="en-GB" dirty="0"/>
              <a:t>But all of the created things are dynamic – they do not stay the same. The waters of the earth erode the land</a:t>
            </a:r>
          </a:p>
          <a:p>
            <a:r>
              <a:rPr lang="en-GB" dirty="0"/>
              <a:t>Look at the days of creation and ask what happened next?</a:t>
            </a:r>
          </a:p>
          <a:p>
            <a:r>
              <a:rPr lang="en-GB" dirty="0"/>
              <a:t>To get metal things there has to be mining, or another form of ore extraction then processing the ore – usually by heating to extract the metal</a:t>
            </a:r>
          </a:p>
          <a:p>
            <a:r>
              <a:rPr lang="en-GB" dirty="0"/>
              <a:t>Then the metal has to be shaped/cut into the form that is needed.</a:t>
            </a:r>
          </a:p>
          <a:p>
            <a:r>
              <a:rPr lang="en-GB" dirty="0"/>
              <a:t>Plastic starts off as oi or gas and agin is processed to create the plastic that we find in our toys.</a:t>
            </a:r>
          </a:p>
          <a:p>
            <a:endParaRPr lang="en-GB" dirty="0"/>
          </a:p>
          <a:p>
            <a:endParaRPr lang="en-GB" dirty="0"/>
          </a:p>
        </p:txBody>
      </p:sp>
      <p:sp>
        <p:nvSpPr>
          <p:cNvPr id="4" name="Slide Number Placeholder 3"/>
          <p:cNvSpPr>
            <a:spLocks noGrp="1"/>
          </p:cNvSpPr>
          <p:nvPr>
            <p:ph type="sldNum" sz="quarter" idx="5"/>
          </p:nvPr>
        </p:nvSpPr>
        <p:spPr/>
        <p:txBody>
          <a:bodyPr/>
          <a:lstStyle/>
          <a:p>
            <a:fld id="{3B896B04-8C69-406D-8715-FF8A49E5B00E}" type="slidenum">
              <a:rPr lang="en-GB" smtClean="0"/>
              <a:t>5</a:t>
            </a:fld>
            <a:endParaRPr lang="en-GB"/>
          </a:p>
        </p:txBody>
      </p:sp>
    </p:spTree>
    <p:extLst>
      <p:ext uri="{BB962C8B-B14F-4D97-AF65-F5344CB8AC3E}">
        <p14:creationId xmlns:p14="http://schemas.microsoft.com/office/powerpoint/2010/main" val="2764608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 optional structure for prayer – see Developmental Prayer File page15* Pupils’ own prayers (or perhaps parents’ or staff prayers) should be inserted at the points in italics. This could be an opportunity to involve extemporary prayer or for silent prayer/reflection.</a:t>
            </a:r>
          </a:p>
          <a:p>
            <a:endParaRPr lang="en-GB" dirty="0"/>
          </a:p>
          <a:p>
            <a:r>
              <a:rPr lang="en-GB" dirty="0"/>
              <a:t>*https://www.odbe.org.uk/content/pages/documents/collectiveworship-prayerfile-doc-202175554553377.pdf</a:t>
            </a:r>
          </a:p>
          <a:p>
            <a:endParaRPr lang="en-GB" dirty="0"/>
          </a:p>
        </p:txBody>
      </p:sp>
      <p:sp>
        <p:nvSpPr>
          <p:cNvPr id="4" name="Slide Number Placeholder 3"/>
          <p:cNvSpPr>
            <a:spLocks noGrp="1"/>
          </p:cNvSpPr>
          <p:nvPr>
            <p:ph type="sldNum" sz="quarter" idx="5"/>
          </p:nvPr>
        </p:nvSpPr>
        <p:spPr/>
        <p:txBody>
          <a:bodyPr/>
          <a:lstStyle/>
          <a:p>
            <a:fld id="{53A1667D-60F6-4CCF-B250-814FEE48E3BF}" type="slidenum">
              <a:rPr lang="en-GB" smtClean="0"/>
              <a:t>6</a:t>
            </a:fld>
            <a:endParaRPr lang="en-GB"/>
          </a:p>
        </p:txBody>
      </p:sp>
    </p:spTree>
    <p:extLst>
      <p:ext uri="{BB962C8B-B14F-4D97-AF65-F5344CB8AC3E}">
        <p14:creationId xmlns:p14="http://schemas.microsoft.com/office/powerpoint/2010/main" val="710492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A1667D-60F6-4CCF-B250-814FEE48E3BF}" type="slidenum">
              <a:rPr lang="en-GB" smtClean="0"/>
              <a:t>7</a:t>
            </a:fld>
            <a:endParaRPr lang="en-GB"/>
          </a:p>
        </p:txBody>
      </p:sp>
    </p:spTree>
    <p:extLst>
      <p:ext uri="{BB962C8B-B14F-4D97-AF65-F5344CB8AC3E}">
        <p14:creationId xmlns:p14="http://schemas.microsoft.com/office/powerpoint/2010/main" val="42755146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79372-622D-4464-BC10-16513EDDDA9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D46DD38-50E6-4070-81B2-3798844F6E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50F55E3-172E-4D51-A0F9-C5F64EFC8E48}"/>
              </a:ext>
            </a:extLst>
          </p:cNvPr>
          <p:cNvSpPr>
            <a:spLocks noGrp="1"/>
          </p:cNvSpPr>
          <p:nvPr>
            <p:ph type="dt" sz="half" idx="10"/>
          </p:nvPr>
        </p:nvSpPr>
        <p:spPr/>
        <p:txBody>
          <a:bodyPr/>
          <a:lstStyle/>
          <a:p>
            <a:fld id="{469EBA31-38A8-49F8-A7B1-BE9C414AB556}" type="datetimeFigureOut">
              <a:rPr lang="en-GB" smtClean="0"/>
              <a:t>21/09/2022</a:t>
            </a:fld>
            <a:endParaRPr lang="en-GB"/>
          </a:p>
        </p:txBody>
      </p:sp>
      <p:sp>
        <p:nvSpPr>
          <p:cNvPr id="5" name="Footer Placeholder 4">
            <a:extLst>
              <a:ext uri="{FF2B5EF4-FFF2-40B4-BE49-F238E27FC236}">
                <a16:creationId xmlns:a16="http://schemas.microsoft.com/office/drawing/2014/main" id="{48DD783F-A723-45C0-B520-4BD5310F9B0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266A8FF-3CC1-4905-BA35-F65F25EB2012}"/>
              </a:ext>
            </a:extLst>
          </p:cNvPr>
          <p:cNvSpPr>
            <a:spLocks noGrp="1"/>
          </p:cNvSpPr>
          <p:nvPr>
            <p:ph type="sldNum" sz="quarter" idx="12"/>
          </p:nvPr>
        </p:nvSpPr>
        <p:spPr/>
        <p:txBody>
          <a:bodyPr/>
          <a:lstStyle/>
          <a:p>
            <a:fld id="{44236FA2-39C1-42D6-B7C9-EE805F204605}" type="slidenum">
              <a:rPr lang="en-GB" smtClean="0"/>
              <a:t>‹#›</a:t>
            </a:fld>
            <a:endParaRPr lang="en-GB"/>
          </a:p>
        </p:txBody>
      </p:sp>
    </p:spTree>
    <p:extLst>
      <p:ext uri="{BB962C8B-B14F-4D97-AF65-F5344CB8AC3E}">
        <p14:creationId xmlns:p14="http://schemas.microsoft.com/office/powerpoint/2010/main" val="27422457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55FA3-499E-4E2F-8F24-6F1FA3C40DC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345E255-52AB-4844-97FB-DBF933AC72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120B198-12EF-4DCF-AD47-A48E64CC9727}"/>
              </a:ext>
            </a:extLst>
          </p:cNvPr>
          <p:cNvSpPr>
            <a:spLocks noGrp="1"/>
          </p:cNvSpPr>
          <p:nvPr>
            <p:ph type="dt" sz="half" idx="10"/>
          </p:nvPr>
        </p:nvSpPr>
        <p:spPr/>
        <p:txBody>
          <a:bodyPr/>
          <a:lstStyle/>
          <a:p>
            <a:fld id="{469EBA31-38A8-49F8-A7B1-BE9C414AB556}" type="datetimeFigureOut">
              <a:rPr lang="en-GB" smtClean="0"/>
              <a:t>21/09/2022</a:t>
            </a:fld>
            <a:endParaRPr lang="en-GB"/>
          </a:p>
        </p:txBody>
      </p:sp>
      <p:sp>
        <p:nvSpPr>
          <p:cNvPr id="5" name="Footer Placeholder 4">
            <a:extLst>
              <a:ext uri="{FF2B5EF4-FFF2-40B4-BE49-F238E27FC236}">
                <a16:creationId xmlns:a16="http://schemas.microsoft.com/office/drawing/2014/main" id="{28D2D543-B277-4ED8-A973-39EFF1AC0C9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0D2616-E87F-4014-8600-BADA8E40E2A1}"/>
              </a:ext>
            </a:extLst>
          </p:cNvPr>
          <p:cNvSpPr>
            <a:spLocks noGrp="1"/>
          </p:cNvSpPr>
          <p:nvPr>
            <p:ph type="sldNum" sz="quarter" idx="12"/>
          </p:nvPr>
        </p:nvSpPr>
        <p:spPr/>
        <p:txBody>
          <a:bodyPr/>
          <a:lstStyle/>
          <a:p>
            <a:fld id="{44236FA2-39C1-42D6-B7C9-EE805F204605}" type="slidenum">
              <a:rPr lang="en-GB" smtClean="0"/>
              <a:t>‹#›</a:t>
            </a:fld>
            <a:endParaRPr lang="en-GB"/>
          </a:p>
        </p:txBody>
      </p:sp>
    </p:spTree>
    <p:extLst>
      <p:ext uri="{BB962C8B-B14F-4D97-AF65-F5344CB8AC3E}">
        <p14:creationId xmlns:p14="http://schemas.microsoft.com/office/powerpoint/2010/main" val="23827696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409CC0-1C58-459F-B8E0-6CDCEE8F1A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305C8FC-E948-4901-80EB-702DBCA4F79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1BAA865-20B4-4F04-96BB-7CE6302C120E}"/>
              </a:ext>
            </a:extLst>
          </p:cNvPr>
          <p:cNvSpPr>
            <a:spLocks noGrp="1"/>
          </p:cNvSpPr>
          <p:nvPr>
            <p:ph type="dt" sz="half" idx="10"/>
          </p:nvPr>
        </p:nvSpPr>
        <p:spPr/>
        <p:txBody>
          <a:bodyPr/>
          <a:lstStyle/>
          <a:p>
            <a:fld id="{469EBA31-38A8-49F8-A7B1-BE9C414AB556}" type="datetimeFigureOut">
              <a:rPr lang="en-GB" smtClean="0"/>
              <a:t>21/09/2022</a:t>
            </a:fld>
            <a:endParaRPr lang="en-GB"/>
          </a:p>
        </p:txBody>
      </p:sp>
      <p:sp>
        <p:nvSpPr>
          <p:cNvPr id="5" name="Footer Placeholder 4">
            <a:extLst>
              <a:ext uri="{FF2B5EF4-FFF2-40B4-BE49-F238E27FC236}">
                <a16:creationId xmlns:a16="http://schemas.microsoft.com/office/drawing/2014/main" id="{A2556FCC-BA6A-413F-8FEA-564E8EF0827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00EC458-7795-4E79-81D4-363271A66BAE}"/>
              </a:ext>
            </a:extLst>
          </p:cNvPr>
          <p:cNvSpPr>
            <a:spLocks noGrp="1"/>
          </p:cNvSpPr>
          <p:nvPr>
            <p:ph type="sldNum" sz="quarter" idx="12"/>
          </p:nvPr>
        </p:nvSpPr>
        <p:spPr/>
        <p:txBody>
          <a:bodyPr/>
          <a:lstStyle/>
          <a:p>
            <a:fld id="{44236FA2-39C1-42D6-B7C9-EE805F204605}" type="slidenum">
              <a:rPr lang="en-GB" smtClean="0"/>
              <a:t>‹#›</a:t>
            </a:fld>
            <a:endParaRPr lang="en-GB"/>
          </a:p>
        </p:txBody>
      </p:sp>
    </p:spTree>
    <p:extLst>
      <p:ext uri="{BB962C8B-B14F-4D97-AF65-F5344CB8AC3E}">
        <p14:creationId xmlns:p14="http://schemas.microsoft.com/office/powerpoint/2010/main" val="3024284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B357B-F7AF-4F6C-BE37-19CF3D81BFA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0469CD7-F171-4D8C-A4A3-A9B8B053D2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DA40BFB-3CE8-41F0-A91F-A80AA5B48AD3}"/>
              </a:ext>
            </a:extLst>
          </p:cNvPr>
          <p:cNvSpPr>
            <a:spLocks noGrp="1"/>
          </p:cNvSpPr>
          <p:nvPr>
            <p:ph type="dt" sz="half" idx="10"/>
          </p:nvPr>
        </p:nvSpPr>
        <p:spPr/>
        <p:txBody>
          <a:bodyPr/>
          <a:lstStyle/>
          <a:p>
            <a:fld id="{469EBA31-38A8-49F8-A7B1-BE9C414AB556}" type="datetimeFigureOut">
              <a:rPr lang="en-GB" smtClean="0"/>
              <a:t>21/09/2022</a:t>
            </a:fld>
            <a:endParaRPr lang="en-GB"/>
          </a:p>
        </p:txBody>
      </p:sp>
      <p:sp>
        <p:nvSpPr>
          <p:cNvPr id="5" name="Footer Placeholder 4">
            <a:extLst>
              <a:ext uri="{FF2B5EF4-FFF2-40B4-BE49-F238E27FC236}">
                <a16:creationId xmlns:a16="http://schemas.microsoft.com/office/drawing/2014/main" id="{7E77152E-099B-4002-A72C-19DEB8C09A4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7A8E10-24A0-4175-BDDB-6AD516448C0C}"/>
              </a:ext>
            </a:extLst>
          </p:cNvPr>
          <p:cNvSpPr>
            <a:spLocks noGrp="1"/>
          </p:cNvSpPr>
          <p:nvPr>
            <p:ph type="sldNum" sz="quarter" idx="12"/>
          </p:nvPr>
        </p:nvSpPr>
        <p:spPr/>
        <p:txBody>
          <a:bodyPr/>
          <a:lstStyle/>
          <a:p>
            <a:fld id="{44236FA2-39C1-42D6-B7C9-EE805F204605}" type="slidenum">
              <a:rPr lang="en-GB" smtClean="0"/>
              <a:t>‹#›</a:t>
            </a:fld>
            <a:endParaRPr lang="en-GB"/>
          </a:p>
        </p:txBody>
      </p:sp>
    </p:spTree>
    <p:extLst>
      <p:ext uri="{BB962C8B-B14F-4D97-AF65-F5344CB8AC3E}">
        <p14:creationId xmlns:p14="http://schemas.microsoft.com/office/powerpoint/2010/main" val="1520922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DE440-0B4A-448B-9EC8-4F0ED3CF3D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C1346E4-164F-48DA-AE86-66F92568DC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7880CE-E134-4942-9CCB-EB3D1AF53491}"/>
              </a:ext>
            </a:extLst>
          </p:cNvPr>
          <p:cNvSpPr>
            <a:spLocks noGrp="1"/>
          </p:cNvSpPr>
          <p:nvPr>
            <p:ph type="dt" sz="half" idx="10"/>
          </p:nvPr>
        </p:nvSpPr>
        <p:spPr/>
        <p:txBody>
          <a:bodyPr/>
          <a:lstStyle/>
          <a:p>
            <a:fld id="{469EBA31-38A8-49F8-A7B1-BE9C414AB556}" type="datetimeFigureOut">
              <a:rPr lang="en-GB" smtClean="0"/>
              <a:t>21/09/2022</a:t>
            </a:fld>
            <a:endParaRPr lang="en-GB"/>
          </a:p>
        </p:txBody>
      </p:sp>
      <p:sp>
        <p:nvSpPr>
          <p:cNvPr id="5" name="Footer Placeholder 4">
            <a:extLst>
              <a:ext uri="{FF2B5EF4-FFF2-40B4-BE49-F238E27FC236}">
                <a16:creationId xmlns:a16="http://schemas.microsoft.com/office/drawing/2014/main" id="{B80FE3AA-98F5-40CC-B038-675EB9D7F8B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F579113-36FB-450E-841D-5CEACE0FB32E}"/>
              </a:ext>
            </a:extLst>
          </p:cNvPr>
          <p:cNvSpPr>
            <a:spLocks noGrp="1"/>
          </p:cNvSpPr>
          <p:nvPr>
            <p:ph type="sldNum" sz="quarter" idx="12"/>
          </p:nvPr>
        </p:nvSpPr>
        <p:spPr/>
        <p:txBody>
          <a:bodyPr/>
          <a:lstStyle/>
          <a:p>
            <a:fld id="{44236FA2-39C1-42D6-B7C9-EE805F204605}" type="slidenum">
              <a:rPr lang="en-GB" smtClean="0"/>
              <a:t>‹#›</a:t>
            </a:fld>
            <a:endParaRPr lang="en-GB"/>
          </a:p>
        </p:txBody>
      </p:sp>
    </p:spTree>
    <p:extLst>
      <p:ext uri="{BB962C8B-B14F-4D97-AF65-F5344CB8AC3E}">
        <p14:creationId xmlns:p14="http://schemas.microsoft.com/office/powerpoint/2010/main" val="2645549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56B90-DB89-4DE4-83DC-778D478F79E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F551478-735D-4072-95CC-3A2E160A11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A810DD4-B3E5-427A-93AD-3E5B2C14F55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FA350F2-0DD7-4134-B7F0-611A7DAD9591}"/>
              </a:ext>
            </a:extLst>
          </p:cNvPr>
          <p:cNvSpPr>
            <a:spLocks noGrp="1"/>
          </p:cNvSpPr>
          <p:nvPr>
            <p:ph type="dt" sz="half" idx="10"/>
          </p:nvPr>
        </p:nvSpPr>
        <p:spPr/>
        <p:txBody>
          <a:bodyPr/>
          <a:lstStyle/>
          <a:p>
            <a:fld id="{469EBA31-38A8-49F8-A7B1-BE9C414AB556}" type="datetimeFigureOut">
              <a:rPr lang="en-GB" smtClean="0"/>
              <a:t>21/09/2022</a:t>
            </a:fld>
            <a:endParaRPr lang="en-GB"/>
          </a:p>
        </p:txBody>
      </p:sp>
      <p:sp>
        <p:nvSpPr>
          <p:cNvPr id="6" name="Footer Placeholder 5">
            <a:extLst>
              <a:ext uri="{FF2B5EF4-FFF2-40B4-BE49-F238E27FC236}">
                <a16:creationId xmlns:a16="http://schemas.microsoft.com/office/drawing/2014/main" id="{A5EB6E42-853E-4CC6-A55A-303CB65209D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AEFCC4C-49AE-46F8-A216-4DA45A837F11}"/>
              </a:ext>
            </a:extLst>
          </p:cNvPr>
          <p:cNvSpPr>
            <a:spLocks noGrp="1"/>
          </p:cNvSpPr>
          <p:nvPr>
            <p:ph type="sldNum" sz="quarter" idx="12"/>
          </p:nvPr>
        </p:nvSpPr>
        <p:spPr/>
        <p:txBody>
          <a:bodyPr/>
          <a:lstStyle/>
          <a:p>
            <a:fld id="{44236FA2-39C1-42D6-B7C9-EE805F204605}" type="slidenum">
              <a:rPr lang="en-GB" smtClean="0"/>
              <a:t>‹#›</a:t>
            </a:fld>
            <a:endParaRPr lang="en-GB"/>
          </a:p>
        </p:txBody>
      </p:sp>
    </p:spTree>
    <p:extLst>
      <p:ext uri="{BB962C8B-B14F-4D97-AF65-F5344CB8AC3E}">
        <p14:creationId xmlns:p14="http://schemas.microsoft.com/office/powerpoint/2010/main" val="916170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B82CF-2A1E-4701-AE7F-4FAD6DE1D6A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4E6326F-2ED2-4606-852E-2821F3781E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4E16CB-79E0-41D8-AF9D-40391AF8FC1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BD05E9A-81D6-4D60-9A4A-BF7461A543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5183E4-035A-4F7F-B22D-D903278D6D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EC59225-2045-424A-A156-D79519507E89}"/>
              </a:ext>
            </a:extLst>
          </p:cNvPr>
          <p:cNvSpPr>
            <a:spLocks noGrp="1"/>
          </p:cNvSpPr>
          <p:nvPr>
            <p:ph type="dt" sz="half" idx="10"/>
          </p:nvPr>
        </p:nvSpPr>
        <p:spPr/>
        <p:txBody>
          <a:bodyPr/>
          <a:lstStyle/>
          <a:p>
            <a:fld id="{469EBA31-38A8-49F8-A7B1-BE9C414AB556}" type="datetimeFigureOut">
              <a:rPr lang="en-GB" smtClean="0"/>
              <a:t>21/09/2022</a:t>
            </a:fld>
            <a:endParaRPr lang="en-GB"/>
          </a:p>
        </p:txBody>
      </p:sp>
      <p:sp>
        <p:nvSpPr>
          <p:cNvPr id="8" name="Footer Placeholder 7">
            <a:extLst>
              <a:ext uri="{FF2B5EF4-FFF2-40B4-BE49-F238E27FC236}">
                <a16:creationId xmlns:a16="http://schemas.microsoft.com/office/drawing/2014/main" id="{1A8E4BAE-595D-4DB5-9569-B6F50830EE8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B93D281-1CEB-45FA-A4CC-936689B60ACF}"/>
              </a:ext>
            </a:extLst>
          </p:cNvPr>
          <p:cNvSpPr>
            <a:spLocks noGrp="1"/>
          </p:cNvSpPr>
          <p:nvPr>
            <p:ph type="sldNum" sz="quarter" idx="12"/>
          </p:nvPr>
        </p:nvSpPr>
        <p:spPr/>
        <p:txBody>
          <a:bodyPr/>
          <a:lstStyle/>
          <a:p>
            <a:fld id="{44236FA2-39C1-42D6-B7C9-EE805F204605}" type="slidenum">
              <a:rPr lang="en-GB" smtClean="0"/>
              <a:t>‹#›</a:t>
            </a:fld>
            <a:endParaRPr lang="en-GB"/>
          </a:p>
        </p:txBody>
      </p:sp>
    </p:spTree>
    <p:extLst>
      <p:ext uri="{BB962C8B-B14F-4D97-AF65-F5344CB8AC3E}">
        <p14:creationId xmlns:p14="http://schemas.microsoft.com/office/powerpoint/2010/main" val="2312235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E6965-7361-4EFD-A57B-9A66D247704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2368611-0B3B-4E75-B986-90E4FB577208}"/>
              </a:ext>
            </a:extLst>
          </p:cNvPr>
          <p:cNvSpPr>
            <a:spLocks noGrp="1"/>
          </p:cNvSpPr>
          <p:nvPr>
            <p:ph type="dt" sz="half" idx="10"/>
          </p:nvPr>
        </p:nvSpPr>
        <p:spPr/>
        <p:txBody>
          <a:bodyPr/>
          <a:lstStyle/>
          <a:p>
            <a:fld id="{469EBA31-38A8-49F8-A7B1-BE9C414AB556}" type="datetimeFigureOut">
              <a:rPr lang="en-GB" smtClean="0"/>
              <a:t>21/09/2022</a:t>
            </a:fld>
            <a:endParaRPr lang="en-GB"/>
          </a:p>
        </p:txBody>
      </p:sp>
      <p:sp>
        <p:nvSpPr>
          <p:cNvPr id="4" name="Footer Placeholder 3">
            <a:extLst>
              <a:ext uri="{FF2B5EF4-FFF2-40B4-BE49-F238E27FC236}">
                <a16:creationId xmlns:a16="http://schemas.microsoft.com/office/drawing/2014/main" id="{B295F35A-8645-4FE4-9902-41D530FFE18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4AC8A91-8F11-4762-8F72-D2F363FB504F}"/>
              </a:ext>
            </a:extLst>
          </p:cNvPr>
          <p:cNvSpPr>
            <a:spLocks noGrp="1"/>
          </p:cNvSpPr>
          <p:nvPr>
            <p:ph type="sldNum" sz="quarter" idx="12"/>
          </p:nvPr>
        </p:nvSpPr>
        <p:spPr/>
        <p:txBody>
          <a:bodyPr/>
          <a:lstStyle/>
          <a:p>
            <a:fld id="{44236FA2-39C1-42D6-B7C9-EE805F204605}" type="slidenum">
              <a:rPr lang="en-GB" smtClean="0"/>
              <a:t>‹#›</a:t>
            </a:fld>
            <a:endParaRPr lang="en-GB"/>
          </a:p>
        </p:txBody>
      </p:sp>
    </p:spTree>
    <p:extLst>
      <p:ext uri="{BB962C8B-B14F-4D97-AF65-F5344CB8AC3E}">
        <p14:creationId xmlns:p14="http://schemas.microsoft.com/office/powerpoint/2010/main" val="26883120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A1DD46-A780-4672-860B-A49CA9C931E0}"/>
              </a:ext>
            </a:extLst>
          </p:cNvPr>
          <p:cNvSpPr>
            <a:spLocks noGrp="1"/>
          </p:cNvSpPr>
          <p:nvPr>
            <p:ph type="dt" sz="half" idx="10"/>
          </p:nvPr>
        </p:nvSpPr>
        <p:spPr/>
        <p:txBody>
          <a:bodyPr/>
          <a:lstStyle/>
          <a:p>
            <a:fld id="{469EBA31-38A8-49F8-A7B1-BE9C414AB556}" type="datetimeFigureOut">
              <a:rPr lang="en-GB" smtClean="0"/>
              <a:t>21/09/2022</a:t>
            </a:fld>
            <a:endParaRPr lang="en-GB"/>
          </a:p>
        </p:txBody>
      </p:sp>
      <p:sp>
        <p:nvSpPr>
          <p:cNvPr id="3" name="Footer Placeholder 2">
            <a:extLst>
              <a:ext uri="{FF2B5EF4-FFF2-40B4-BE49-F238E27FC236}">
                <a16:creationId xmlns:a16="http://schemas.microsoft.com/office/drawing/2014/main" id="{F3A6852F-7CCD-4CE3-9083-7F384B04AFE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3B6C16D-61C3-461D-AF0E-0969697E5D6E}"/>
              </a:ext>
            </a:extLst>
          </p:cNvPr>
          <p:cNvSpPr>
            <a:spLocks noGrp="1"/>
          </p:cNvSpPr>
          <p:nvPr>
            <p:ph type="sldNum" sz="quarter" idx="12"/>
          </p:nvPr>
        </p:nvSpPr>
        <p:spPr/>
        <p:txBody>
          <a:bodyPr/>
          <a:lstStyle/>
          <a:p>
            <a:fld id="{44236FA2-39C1-42D6-B7C9-EE805F204605}" type="slidenum">
              <a:rPr lang="en-GB" smtClean="0"/>
              <a:t>‹#›</a:t>
            </a:fld>
            <a:endParaRPr lang="en-GB"/>
          </a:p>
        </p:txBody>
      </p:sp>
    </p:spTree>
    <p:extLst>
      <p:ext uri="{BB962C8B-B14F-4D97-AF65-F5344CB8AC3E}">
        <p14:creationId xmlns:p14="http://schemas.microsoft.com/office/powerpoint/2010/main" val="10916887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D4B8D-1568-45A5-AFD3-3A8FC7F1CB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BFE182B-E884-4BAE-97DD-379E0B47F3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173CD10-C4B2-4A2F-8291-9EC4C5E5A5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2BC133-7241-41C4-92C5-4EA42975579E}"/>
              </a:ext>
            </a:extLst>
          </p:cNvPr>
          <p:cNvSpPr>
            <a:spLocks noGrp="1"/>
          </p:cNvSpPr>
          <p:nvPr>
            <p:ph type="dt" sz="half" idx="10"/>
          </p:nvPr>
        </p:nvSpPr>
        <p:spPr/>
        <p:txBody>
          <a:bodyPr/>
          <a:lstStyle/>
          <a:p>
            <a:fld id="{469EBA31-38A8-49F8-A7B1-BE9C414AB556}" type="datetimeFigureOut">
              <a:rPr lang="en-GB" smtClean="0"/>
              <a:t>21/09/2022</a:t>
            </a:fld>
            <a:endParaRPr lang="en-GB"/>
          </a:p>
        </p:txBody>
      </p:sp>
      <p:sp>
        <p:nvSpPr>
          <p:cNvPr id="6" name="Footer Placeholder 5">
            <a:extLst>
              <a:ext uri="{FF2B5EF4-FFF2-40B4-BE49-F238E27FC236}">
                <a16:creationId xmlns:a16="http://schemas.microsoft.com/office/drawing/2014/main" id="{8B82FDBB-D9F0-4F9A-AFCD-E179F29DB28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A9CE14A-A260-468B-8608-1E1C0A5F55C2}"/>
              </a:ext>
            </a:extLst>
          </p:cNvPr>
          <p:cNvSpPr>
            <a:spLocks noGrp="1"/>
          </p:cNvSpPr>
          <p:nvPr>
            <p:ph type="sldNum" sz="quarter" idx="12"/>
          </p:nvPr>
        </p:nvSpPr>
        <p:spPr/>
        <p:txBody>
          <a:bodyPr/>
          <a:lstStyle/>
          <a:p>
            <a:fld id="{44236FA2-39C1-42D6-B7C9-EE805F204605}" type="slidenum">
              <a:rPr lang="en-GB" smtClean="0"/>
              <a:t>‹#›</a:t>
            </a:fld>
            <a:endParaRPr lang="en-GB"/>
          </a:p>
        </p:txBody>
      </p:sp>
    </p:spTree>
    <p:extLst>
      <p:ext uri="{BB962C8B-B14F-4D97-AF65-F5344CB8AC3E}">
        <p14:creationId xmlns:p14="http://schemas.microsoft.com/office/powerpoint/2010/main" val="19597195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8D337-AE50-4544-AD9E-F2A2EC6BFA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CD46427-DBE4-4365-97E8-0C502C5801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449316D-2BAF-4992-9942-19F5EB3832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FA5014-8596-4089-96D4-D2E60F72E39D}"/>
              </a:ext>
            </a:extLst>
          </p:cNvPr>
          <p:cNvSpPr>
            <a:spLocks noGrp="1"/>
          </p:cNvSpPr>
          <p:nvPr>
            <p:ph type="dt" sz="half" idx="10"/>
          </p:nvPr>
        </p:nvSpPr>
        <p:spPr/>
        <p:txBody>
          <a:bodyPr/>
          <a:lstStyle/>
          <a:p>
            <a:fld id="{469EBA31-38A8-49F8-A7B1-BE9C414AB556}" type="datetimeFigureOut">
              <a:rPr lang="en-GB" smtClean="0"/>
              <a:t>21/09/2022</a:t>
            </a:fld>
            <a:endParaRPr lang="en-GB"/>
          </a:p>
        </p:txBody>
      </p:sp>
      <p:sp>
        <p:nvSpPr>
          <p:cNvPr id="6" name="Footer Placeholder 5">
            <a:extLst>
              <a:ext uri="{FF2B5EF4-FFF2-40B4-BE49-F238E27FC236}">
                <a16:creationId xmlns:a16="http://schemas.microsoft.com/office/drawing/2014/main" id="{0AD5126F-1497-449D-91C2-64436E8506F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738079-0520-4B15-ABF1-12780B8F9C3A}"/>
              </a:ext>
            </a:extLst>
          </p:cNvPr>
          <p:cNvSpPr>
            <a:spLocks noGrp="1"/>
          </p:cNvSpPr>
          <p:nvPr>
            <p:ph type="sldNum" sz="quarter" idx="12"/>
          </p:nvPr>
        </p:nvSpPr>
        <p:spPr/>
        <p:txBody>
          <a:bodyPr/>
          <a:lstStyle/>
          <a:p>
            <a:fld id="{44236FA2-39C1-42D6-B7C9-EE805F204605}" type="slidenum">
              <a:rPr lang="en-GB" smtClean="0"/>
              <a:t>‹#›</a:t>
            </a:fld>
            <a:endParaRPr lang="en-GB"/>
          </a:p>
        </p:txBody>
      </p:sp>
    </p:spTree>
    <p:extLst>
      <p:ext uri="{BB962C8B-B14F-4D97-AF65-F5344CB8AC3E}">
        <p14:creationId xmlns:p14="http://schemas.microsoft.com/office/powerpoint/2010/main" val="36999239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3A38BF-449F-4EB2-89AB-668D182DC8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3147EB4-28E0-4F66-92C2-316604DFFD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556926A-1F99-47BD-A6B4-34C3328D68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9EBA31-38A8-49F8-A7B1-BE9C414AB556}" type="datetimeFigureOut">
              <a:rPr lang="en-GB" smtClean="0"/>
              <a:t>21/09/2022</a:t>
            </a:fld>
            <a:endParaRPr lang="en-GB"/>
          </a:p>
        </p:txBody>
      </p:sp>
      <p:sp>
        <p:nvSpPr>
          <p:cNvPr id="5" name="Footer Placeholder 4">
            <a:extLst>
              <a:ext uri="{FF2B5EF4-FFF2-40B4-BE49-F238E27FC236}">
                <a16:creationId xmlns:a16="http://schemas.microsoft.com/office/drawing/2014/main" id="{7EE2700B-5D9E-4205-9BE2-923F3F1EA8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8648F2B-2E83-4361-A52A-0420CE95A0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236FA2-39C1-42D6-B7C9-EE805F204605}" type="slidenum">
              <a:rPr lang="en-GB" smtClean="0"/>
              <a:t>‹#›</a:t>
            </a:fld>
            <a:endParaRPr lang="en-GB"/>
          </a:p>
        </p:txBody>
      </p:sp>
    </p:spTree>
    <p:extLst>
      <p:ext uri="{BB962C8B-B14F-4D97-AF65-F5344CB8AC3E}">
        <p14:creationId xmlns:p14="http://schemas.microsoft.com/office/powerpoint/2010/main" val="24148813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working in a field&#10;&#10;Description automatically generated with medium confidence">
            <a:extLst>
              <a:ext uri="{FF2B5EF4-FFF2-40B4-BE49-F238E27FC236}">
                <a16:creationId xmlns:a16="http://schemas.microsoft.com/office/drawing/2014/main" id="{E259BE1E-9727-48BC-819C-AF6F69E99D80}"/>
              </a:ext>
            </a:extLst>
          </p:cNvPr>
          <p:cNvPicPr>
            <a:picLocks noChangeAspect="1"/>
          </p:cNvPicPr>
          <p:nvPr/>
        </p:nvPicPr>
        <p:blipFill rotWithShape="1">
          <a:blip r:embed="rId3">
            <a:alphaModFix amt="55000"/>
            <a:extLst>
              <a:ext uri="{28A0092B-C50C-407E-A947-70E740481C1C}">
                <a14:useLocalDpi xmlns:a14="http://schemas.microsoft.com/office/drawing/2010/main" val="0"/>
              </a:ext>
            </a:extLst>
          </a:blip>
          <a:srcRect b="21667"/>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3D4BA63-053C-4561-8E44-F41EAC31FB60}"/>
              </a:ext>
            </a:extLst>
          </p:cNvPr>
          <p:cNvPicPr>
            <a:picLocks noChangeAspect="1"/>
          </p:cNvPicPr>
          <p:nvPr/>
        </p:nvPicPr>
        <p:blipFill>
          <a:blip r:embed="rId4"/>
          <a:stretch>
            <a:fillRect/>
          </a:stretch>
        </p:blipFill>
        <p:spPr>
          <a:xfrm>
            <a:off x="9522400" y="140180"/>
            <a:ext cx="2298391" cy="317019"/>
          </a:xfrm>
          <a:prstGeom prst="rect">
            <a:avLst/>
          </a:prstGeom>
        </p:spPr>
      </p:pic>
      <p:sp>
        <p:nvSpPr>
          <p:cNvPr id="2" name="TextBox 1">
            <a:extLst>
              <a:ext uri="{FF2B5EF4-FFF2-40B4-BE49-F238E27FC236}">
                <a16:creationId xmlns:a16="http://schemas.microsoft.com/office/drawing/2014/main" id="{78C6924B-043C-45A6-ACAB-D9B60C8F458B}"/>
              </a:ext>
            </a:extLst>
          </p:cNvPr>
          <p:cNvSpPr txBox="1"/>
          <p:nvPr/>
        </p:nvSpPr>
        <p:spPr>
          <a:xfrm>
            <a:off x="786225" y="761306"/>
            <a:ext cx="8736175" cy="18774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Calibri" panose="020F0502020204030204"/>
                <a:ea typeface="+mn-ea"/>
                <a:cs typeface="+mn-cs"/>
              </a:rPr>
              <a:t>The Harvest Season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Calibri" panose="020F0502020204030204"/>
                <a:ea typeface="+mn-ea"/>
                <a:cs typeface="+mn-cs"/>
              </a:rPr>
              <a:t>Living in the world that we have been given</a:t>
            </a:r>
          </a:p>
        </p:txBody>
      </p:sp>
      <p:sp>
        <p:nvSpPr>
          <p:cNvPr id="4" name="TextBox 3">
            <a:extLst>
              <a:ext uri="{FF2B5EF4-FFF2-40B4-BE49-F238E27FC236}">
                <a16:creationId xmlns:a16="http://schemas.microsoft.com/office/drawing/2014/main" id="{BC0D4919-BD96-4769-863E-9BB0F2337E4E}"/>
              </a:ext>
            </a:extLst>
          </p:cNvPr>
          <p:cNvSpPr txBox="1"/>
          <p:nvPr/>
        </p:nvSpPr>
        <p:spPr>
          <a:xfrm>
            <a:off x="786224" y="3737647"/>
            <a:ext cx="9637935" cy="25545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0000"/>
                </a:solidFill>
                <a:effectLst/>
                <a:uLnTx/>
                <a:uFillTx/>
                <a:latin typeface="Calibri" panose="020F0502020204030204"/>
                <a:ea typeface="+mn-ea"/>
                <a:cs typeface="+mn-cs"/>
              </a:rPr>
              <a:t>Yours, Lord, is the greatness, the power,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0000"/>
                </a:solidFill>
                <a:effectLst/>
                <a:uLnTx/>
                <a:uFillTx/>
                <a:latin typeface="Calibri" panose="020F0502020204030204"/>
                <a:ea typeface="+mn-ea"/>
                <a:cs typeface="+mn-cs"/>
              </a:rPr>
              <a:t>the glory, the splendour, and the majesty;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0000"/>
                </a:solidFill>
                <a:effectLst/>
                <a:uLnTx/>
                <a:uFillTx/>
                <a:latin typeface="Calibri" panose="020F0502020204030204"/>
                <a:ea typeface="+mn-ea"/>
                <a:cs typeface="+mn-cs"/>
              </a:rPr>
              <a:t>for everything in heaven and on earth is yours.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0000"/>
                </a:solidFill>
                <a:effectLst/>
                <a:uLnTx/>
                <a:uFillTx/>
                <a:latin typeface="Calibri" panose="020F0502020204030204"/>
                <a:ea typeface="+mn-ea"/>
                <a:cs typeface="+mn-cs"/>
              </a:rPr>
              <a:t>All things come from you,</a:t>
            </a:r>
            <a:endParaRPr kumimoji="0" lang="en-GB" sz="3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0000"/>
                </a:solidFill>
                <a:effectLst/>
                <a:uLnTx/>
                <a:uFillTx/>
                <a:latin typeface="Calibri" panose="020F0502020204030204"/>
                <a:ea typeface="+mn-ea"/>
                <a:cs typeface="+mn-cs"/>
              </a:rPr>
              <a:t>and of your own do we give you.</a:t>
            </a:r>
            <a:endParaRPr kumimoji="0" lang="en-GB" sz="3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5014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nature, sky, mountain&#10;&#10;Description automatically generated">
            <a:extLst>
              <a:ext uri="{FF2B5EF4-FFF2-40B4-BE49-F238E27FC236}">
                <a16:creationId xmlns:a16="http://schemas.microsoft.com/office/drawing/2014/main" id="{D7B19E10-F3A4-4FEC-A984-EFA73C17F666}"/>
              </a:ext>
            </a:extLst>
          </p:cNvPr>
          <p:cNvPicPr>
            <a:picLocks noChangeAspect="1"/>
          </p:cNvPicPr>
          <p:nvPr/>
        </p:nvPicPr>
        <p:blipFill rotWithShape="1">
          <a:blip r:embed="rId3">
            <a:alphaModFix amt="54000"/>
            <a:extLst>
              <a:ext uri="{28A0092B-C50C-407E-A947-70E740481C1C}">
                <a14:useLocalDpi xmlns:a14="http://schemas.microsoft.com/office/drawing/2010/main" val="0"/>
              </a:ext>
            </a:extLst>
          </a:blip>
          <a:srcRect t="37686" b="23933"/>
          <a:stretch/>
        </p:blipFill>
        <p:spPr>
          <a:xfrm>
            <a:off x="0" y="0"/>
            <a:ext cx="12192000" cy="6894954"/>
          </a:xfrm>
          <a:prstGeom prst="rect">
            <a:avLst/>
          </a:prstGeom>
        </p:spPr>
      </p:pic>
      <p:pic>
        <p:nvPicPr>
          <p:cNvPr id="5" name="Picture 4">
            <a:extLst>
              <a:ext uri="{FF2B5EF4-FFF2-40B4-BE49-F238E27FC236}">
                <a16:creationId xmlns:a16="http://schemas.microsoft.com/office/drawing/2014/main" id="{A9F23C65-D2F0-4B05-8266-534CA7AE47E5}"/>
              </a:ext>
            </a:extLst>
          </p:cNvPr>
          <p:cNvPicPr>
            <a:picLocks noChangeAspect="1"/>
          </p:cNvPicPr>
          <p:nvPr/>
        </p:nvPicPr>
        <p:blipFill>
          <a:blip r:embed="rId4"/>
          <a:stretch>
            <a:fillRect/>
          </a:stretch>
        </p:blipFill>
        <p:spPr>
          <a:xfrm>
            <a:off x="9677830" y="229116"/>
            <a:ext cx="2298391" cy="317019"/>
          </a:xfrm>
          <a:prstGeom prst="rect">
            <a:avLst/>
          </a:prstGeom>
        </p:spPr>
      </p:pic>
      <p:sp>
        <p:nvSpPr>
          <p:cNvPr id="4" name="TextBox 3">
            <a:extLst>
              <a:ext uri="{FF2B5EF4-FFF2-40B4-BE49-F238E27FC236}">
                <a16:creationId xmlns:a16="http://schemas.microsoft.com/office/drawing/2014/main" id="{2A2E8737-D82C-49F8-91F7-214127A69627}"/>
              </a:ext>
            </a:extLst>
          </p:cNvPr>
          <p:cNvSpPr txBox="1"/>
          <p:nvPr/>
        </p:nvSpPr>
        <p:spPr>
          <a:xfrm>
            <a:off x="686230" y="999906"/>
            <a:ext cx="10429875" cy="4856458"/>
          </a:xfrm>
          <a:prstGeom prst="rect">
            <a:avLst/>
          </a:prstGeom>
          <a:noFill/>
        </p:spPr>
        <p:txBody>
          <a:bodyPr wrap="square">
            <a:spAutoFit/>
          </a:bodyPr>
          <a:lstStyle/>
          <a:p>
            <a:pPr>
              <a:lnSpc>
                <a:spcPct val="107000"/>
              </a:lnSpc>
              <a:spcAft>
                <a:spcPts val="800"/>
              </a:spcAft>
            </a:pPr>
            <a:r>
              <a:rPr lang="en-GB" sz="3600" b="1" dirty="0">
                <a:effectLst/>
                <a:latin typeface="Calibri" panose="020F0502020204030204" pitchFamily="34" charset="0"/>
                <a:ea typeface="Calibri" panose="020F0502020204030204" pitchFamily="34" charset="0"/>
                <a:cs typeface="Times New Roman" panose="02020603050405020304" pitchFamily="18" charset="0"/>
              </a:rPr>
              <a:t>Fruitfulness in the Water and the Air</a:t>
            </a:r>
          </a:p>
          <a:p>
            <a:pPr>
              <a:lnSpc>
                <a:spcPct val="107000"/>
              </a:lnSpc>
              <a:spcAft>
                <a:spcPts val="800"/>
              </a:spcAft>
            </a:pPr>
            <a:endParaRPr lang="en-GB" sz="800"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200" b="1" dirty="0">
                <a:latin typeface="Calibri" panose="020F0502020204030204" pitchFamily="34" charset="0"/>
                <a:ea typeface="Calibri" panose="020F0502020204030204" pitchFamily="34" charset="0"/>
                <a:cs typeface="Times New Roman" panose="02020603050405020304" pitchFamily="18" charset="0"/>
              </a:rPr>
              <a:t>From Day 5 of the Creation Story…</a:t>
            </a:r>
          </a:p>
          <a:p>
            <a:pPr>
              <a:lnSpc>
                <a:spcPct val="107000"/>
              </a:lnSpc>
              <a:spcAft>
                <a:spcPts val="800"/>
              </a:spcAft>
            </a:pPr>
            <a:endParaRPr lang="en-GB" sz="10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600" b="1" dirty="0">
                <a:effectLst/>
                <a:latin typeface="Calibri" panose="020F0502020204030204" pitchFamily="34" charset="0"/>
                <a:ea typeface="Calibri" panose="020F0502020204030204" pitchFamily="34" charset="0"/>
                <a:cs typeface="Times New Roman" panose="02020603050405020304" pitchFamily="18" charset="0"/>
              </a:rPr>
              <a:t>And God said, “Let the waters under the sky be gathered together into one place, and let the dry land appear.” And it was so. God called the dry land Earth, and the waters that were gathered together he called Seas. And God saw that it was good. </a:t>
            </a:r>
          </a:p>
        </p:txBody>
      </p:sp>
    </p:spTree>
    <p:extLst>
      <p:ext uri="{BB962C8B-B14F-4D97-AF65-F5344CB8AC3E}">
        <p14:creationId xmlns:p14="http://schemas.microsoft.com/office/powerpoint/2010/main" val="42736416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C6321F-8DAF-47DE-81D0-F7020514AA61}"/>
              </a:ext>
            </a:extLst>
          </p:cNvPr>
          <p:cNvPicPr>
            <a:picLocks noChangeAspect="1"/>
          </p:cNvPicPr>
          <p:nvPr/>
        </p:nvPicPr>
        <p:blipFill>
          <a:blip r:embed="rId3"/>
          <a:stretch>
            <a:fillRect/>
          </a:stretch>
        </p:blipFill>
        <p:spPr>
          <a:xfrm>
            <a:off x="9578438" y="169479"/>
            <a:ext cx="2298391" cy="317019"/>
          </a:xfrm>
          <a:prstGeom prst="rect">
            <a:avLst/>
          </a:prstGeom>
        </p:spPr>
      </p:pic>
      <p:pic>
        <p:nvPicPr>
          <p:cNvPr id="5" name="Picture 4">
            <a:extLst>
              <a:ext uri="{FF2B5EF4-FFF2-40B4-BE49-F238E27FC236}">
                <a16:creationId xmlns:a16="http://schemas.microsoft.com/office/drawing/2014/main" id="{3C8648FA-3F25-4734-BC41-C8604C1768CA}"/>
              </a:ext>
            </a:extLst>
          </p:cNvPr>
          <p:cNvPicPr>
            <a:picLocks noChangeAspect="1"/>
          </p:cNvPicPr>
          <p:nvPr/>
        </p:nvPicPr>
        <p:blipFill>
          <a:blip r:embed="rId4"/>
          <a:stretch>
            <a:fillRect/>
          </a:stretch>
        </p:blipFill>
        <p:spPr>
          <a:xfrm>
            <a:off x="3140154" y="7000"/>
            <a:ext cx="5192198" cy="5192198"/>
          </a:xfrm>
          <a:prstGeom prst="rect">
            <a:avLst/>
          </a:prstGeom>
        </p:spPr>
      </p:pic>
      <p:pic>
        <p:nvPicPr>
          <p:cNvPr id="7" name="Picture 6">
            <a:extLst>
              <a:ext uri="{FF2B5EF4-FFF2-40B4-BE49-F238E27FC236}">
                <a16:creationId xmlns:a16="http://schemas.microsoft.com/office/drawing/2014/main" id="{91ADB679-CD9B-41EF-9469-5C2747EDFFE8}"/>
              </a:ext>
            </a:extLst>
          </p:cNvPr>
          <p:cNvPicPr>
            <a:picLocks noChangeAspect="1"/>
          </p:cNvPicPr>
          <p:nvPr/>
        </p:nvPicPr>
        <p:blipFill>
          <a:blip r:embed="rId5"/>
          <a:stretch>
            <a:fillRect/>
          </a:stretch>
        </p:blipFill>
        <p:spPr>
          <a:xfrm>
            <a:off x="517662" y="486498"/>
            <a:ext cx="1808096" cy="1356072"/>
          </a:xfrm>
          <a:prstGeom prst="rect">
            <a:avLst/>
          </a:prstGeom>
        </p:spPr>
      </p:pic>
      <p:pic>
        <p:nvPicPr>
          <p:cNvPr id="8" name="Picture 7">
            <a:extLst>
              <a:ext uri="{FF2B5EF4-FFF2-40B4-BE49-F238E27FC236}">
                <a16:creationId xmlns:a16="http://schemas.microsoft.com/office/drawing/2014/main" id="{937CB274-BE8E-4F71-A994-983E8E1A3826}"/>
              </a:ext>
            </a:extLst>
          </p:cNvPr>
          <p:cNvPicPr>
            <a:picLocks noChangeAspect="1"/>
          </p:cNvPicPr>
          <p:nvPr/>
        </p:nvPicPr>
        <p:blipFill rotWithShape="1">
          <a:blip r:embed="rId6"/>
          <a:srcRect l="23739" t="22736" r="23044" b="18421"/>
          <a:stretch/>
        </p:blipFill>
        <p:spPr>
          <a:xfrm>
            <a:off x="4621476" y="5077833"/>
            <a:ext cx="2188416" cy="1609130"/>
          </a:xfrm>
          <a:prstGeom prst="rect">
            <a:avLst/>
          </a:prstGeom>
        </p:spPr>
      </p:pic>
      <p:pic>
        <p:nvPicPr>
          <p:cNvPr id="9" name="Picture 8">
            <a:extLst>
              <a:ext uri="{FF2B5EF4-FFF2-40B4-BE49-F238E27FC236}">
                <a16:creationId xmlns:a16="http://schemas.microsoft.com/office/drawing/2014/main" id="{10173468-8861-4F17-B035-33EDE14774F8}"/>
              </a:ext>
            </a:extLst>
          </p:cNvPr>
          <p:cNvPicPr>
            <a:picLocks noChangeAspect="1"/>
          </p:cNvPicPr>
          <p:nvPr/>
        </p:nvPicPr>
        <p:blipFill>
          <a:blip r:embed="rId7"/>
          <a:stretch>
            <a:fillRect/>
          </a:stretch>
        </p:blipFill>
        <p:spPr>
          <a:xfrm>
            <a:off x="8168218" y="654700"/>
            <a:ext cx="2145507" cy="1609130"/>
          </a:xfrm>
          <a:prstGeom prst="rect">
            <a:avLst/>
          </a:prstGeom>
        </p:spPr>
      </p:pic>
      <p:pic>
        <p:nvPicPr>
          <p:cNvPr id="10" name="Picture 9">
            <a:extLst>
              <a:ext uri="{FF2B5EF4-FFF2-40B4-BE49-F238E27FC236}">
                <a16:creationId xmlns:a16="http://schemas.microsoft.com/office/drawing/2014/main" id="{780917FF-4F63-4CDC-A704-18E1A577CE85}"/>
              </a:ext>
            </a:extLst>
          </p:cNvPr>
          <p:cNvPicPr>
            <a:picLocks noChangeAspect="1"/>
          </p:cNvPicPr>
          <p:nvPr/>
        </p:nvPicPr>
        <p:blipFill rotWithShape="1">
          <a:blip r:embed="rId8"/>
          <a:srcRect l="14348" t="23226" b="14503"/>
          <a:stretch/>
        </p:blipFill>
        <p:spPr>
          <a:xfrm>
            <a:off x="187103" y="4878815"/>
            <a:ext cx="3806879" cy="1515332"/>
          </a:xfrm>
          <a:prstGeom prst="rect">
            <a:avLst/>
          </a:prstGeom>
        </p:spPr>
      </p:pic>
      <p:pic>
        <p:nvPicPr>
          <p:cNvPr id="2" name="Picture 1">
            <a:extLst>
              <a:ext uri="{FF2B5EF4-FFF2-40B4-BE49-F238E27FC236}">
                <a16:creationId xmlns:a16="http://schemas.microsoft.com/office/drawing/2014/main" id="{BCC40F3E-EADD-40EA-BBFD-D94E21132436}"/>
              </a:ext>
            </a:extLst>
          </p:cNvPr>
          <p:cNvPicPr>
            <a:picLocks noChangeAspect="1"/>
          </p:cNvPicPr>
          <p:nvPr/>
        </p:nvPicPr>
        <p:blipFill>
          <a:blip r:embed="rId9"/>
          <a:stretch>
            <a:fillRect/>
          </a:stretch>
        </p:blipFill>
        <p:spPr>
          <a:xfrm>
            <a:off x="901779" y="2291795"/>
            <a:ext cx="2238375" cy="2238375"/>
          </a:xfrm>
          <a:prstGeom prst="rect">
            <a:avLst/>
          </a:prstGeom>
        </p:spPr>
      </p:pic>
      <p:pic>
        <p:nvPicPr>
          <p:cNvPr id="3" name="Picture 2">
            <a:extLst>
              <a:ext uri="{FF2B5EF4-FFF2-40B4-BE49-F238E27FC236}">
                <a16:creationId xmlns:a16="http://schemas.microsoft.com/office/drawing/2014/main" id="{C4D901C7-D63D-468C-81A9-3C487F7F1DD0}"/>
              </a:ext>
            </a:extLst>
          </p:cNvPr>
          <p:cNvPicPr>
            <a:picLocks noChangeAspect="1"/>
          </p:cNvPicPr>
          <p:nvPr/>
        </p:nvPicPr>
        <p:blipFill>
          <a:blip r:embed="rId10"/>
          <a:stretch>
            <a:fillRect/>
          </a:stretch>
        </p:blipFill>
        <p:spPr>
          <a:xfrm>
            <a:off x="8470820" y="2631476"/>
            <a:ext cx="3339131" cy="1917744"/>
          </a:xfrm>
          <a:prstGeom prst="rect">
            <a:avLst/>
          </a:prstGeom>
        </p:spPr>
      </p:pic>
      <p:pic>
        <p:nvPicPr>
          <p:cNvPr id="6" name="Picture 5">
            <a:extLst>
              <a:ext uri="{FF2B5EF4-FFF2-40B4-BE49-F238E27FC236}">
                <a16:creationId xmlns:a16="http://schemas.microsoft.com/office/drawing/2014/main" id="{47023CE6-2007-4AE2-A2B8-7D9E0FFA1AFB}"/>
              </a:ext>
            </a:extLst>
          </p:cNvPr>
          <p:cNvPicPr>
            <a:picLocks noChangeAspect="1"/>
          </p:cNvPicPr>
          <p:nvPr/>
        </p:nvPicPr>
        <p:blipFill>
          <a:blip r:embed="rId11"/>
          <a:stretch>
            <a:fillRect/>
          </a:stretch>
        </p:blipFill>
        <p:spPr>
          <a:xfrm>
            <a:off x="7665986" y="4858264"/>
            <a:ext cx="2578818" cy="1707333"/>
          </a:xfrm>
          <a:prstGeom prst="rect">
            <a:avLst/>
          </a:prstGeom>
        </p:spPr>
      </p:pic>
    </p:spTree>
    <p:extLst>
      <p:ext uri="{BB962C8B-B14F-4D97-AF65-F5344CB8AC3E}">
        <p14:creationId xmlns:p14="http://schemas.microsoft.com/office/powerpoint/2010/main" val="41248971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C6321F-8DAF-47DE-81D0-F7020514AA61}"/>
              </a:ext>
            </a:extLst>
          </p:cNvPr>
          <p:cNvPicPr>
            <a:picLocks noChangeAspect="1"/>
          </p:cNvPicPr>
          <p:nvPr/>
        </p:nvPicPr>
        <p:blipFill>
          <a:blip r:embed="rId3"/>
          <a:stretch>
            <a:fillRect/>
          </a:stretch>
        </p:blipFill>
        <p:spPr>
          <a:xfrm>
            <a:off x="9578438" y="169479"/>
            <a:ext cx="2298391" cy="317019"/>
          </a:xfrm>
          <a:prstGeom prst="rect">
            <a:avLst/>
          </a:prstGeom>
        </p:spPr>
      </p:pic>
      <p:pic>
        <p:nvPicPr>
          <p:cNvPr id="7" name="Picture 6">
            <a:extLst>
              <a:ext uri="{FF2B5EF4-FFF2-40B4-BE49-F238E27FC236}">
                <a16:creationId xmlns:a16="http://schemas.microsoft.com/office/drawing/2014/main" id="{91ADB679-CD9B-41EF-9469-5C2747EDFFE8}"/>
              </a:ext>
            </a:extLst>
          </p:cNvPr>
          <p:cNvPicPr>
            <a:picLocks noChangeAspect="1"/>
          </p:cNvPicPr>
          <p:nvPr/>
        </p:nvPicPr>
        <p:blipFill>
          <a:blip r:embed="rId4"/>
          <a:stretch>
            <a:fillRect/>
          </a:stretch>
        </p:blipFill>
        <p:spPr>
          <a:xfrm>
            <a:off x="476677" y="213971"/>
            <a:ext cx="2965768" cy="2224327"/>
          </a:xfrm>
          <a:prstGeom prst="rect">
            <a:avLst/>
          </a:prstGeom>
        </p:spPr>
      </p:pic>
      <p:pic>
        <p:nvPicPr>
          <p:cNvPr id="9" name="Picture 8">
            <a:extLst>
              <a:ext uri="{FF2B5EF4-FFF2-40B4-BE49-F238E27FC236}">
                <a16:creationId xmlns:a16="http://schemas.microsoft.com/office/drawing/2014/main" id="{10173468-8861-4F17-B035-33EDE14774F8}"/>
              </a:ext>
            </a:extLst>
          </p:cNvPr>
          <p:cNvPicPr>
            <a:picLocks noChangeAspect="1"/>
          </p:cNvPicPr>
          <p:nvPr/>
        </p:nvPicPr>
        <p:blipFill>
          <a:blip r:embed="rId5"/>
          <a:stretch>
            <a:fillRect/>
          </a:stretch>
        </p:blipFill>
        <p:spPr>
          <a:xfrm>
            <a:off x="7206222" y="588203"/>
            <a:ext cx="3069036" cy="2301777"/>
          </a:xfrm>
          <a:prstGeom prst="rect">
            <a:avLst/>
          </a:prstGeom>
        </p:spPr>
      </p:pic>
      <p:pic>
        <p:nvPicPr>
          <p:cNvPr id="10" name="Picture 9">
            <a:extLst>
              <a:ext uri="{FF2B5EF4-FFF2-40B4-BE49-F238E27FC236}">
                <a16:creationId xmlns:a16="http://schemas.microsoft.com/office/drawing/2014/main" id="{780917FF-4F63-4CDC-A704-18E1A577CE85}"/>
              </a:ext>
            </a:extLst>
          </p:cNvPr>
          <p:cNvPicPr>
            <a:picLocks noChangeAspect="1"/>
          </p:cNvPicPr>
          <p:nvPr/>
        </p:nvPicPr>
        <p:blipFill rotWithShape="1">
          <a:blip r:embed="rId6"/>
          <a:srcRect l="14348" t="23226" b="14503"/>
          <a:stretch/>
        </p:blipFill>
        <p:spPr>
          <a:xfrm>
            <a:off x="229762" y="4293622"/>
            <a:ext cx="4588932" cy="1826629"/>
          </a:xfrm>
          <a:prstGeom prst="rect">
            <a:avLst/>
          </a:prstGeom>
        </p:spPr>
      </p:pic>
      <p:pic>
        <p:nvPicPr>
          <p:cNvPr id="6" name="Picture 5">
            <a:extLst>
              <a:ext uri="{FF2B5EF4-FFF2-40B4-BE49-F238E27FC236}">
                <a16:creationId xmlns:a16="http://schemas.microsoft.com/office/drawing/2014/main" id="{47023CE6-2007-4AE2-A2B8-7D9E0FFA1AFB}"/>
              </a:ext>
            </a:extLst>
          </p:cNvPr>
          <p:cNvPicPr>
            <a:picLocks noChangeAspect="1"/>
          </p:cNvPicPr>
          <p:nvPr/>
        </p:nvPicPr>
        <p:blipFill>
          <a:blip r:embed="rId7"/>
          <a:stretch>
            <a:fillRect/>
          </a:stretch>
        </p:blipFill>
        <p:spPr>
          <a:xfrm>
            <a:off x="8126296" y="3073170"/>
            <a:ext cx="3750533" cy="2483079"/>
          </a:xfrm>
          <a:prstGeom prst="rect">
            <a:avLst/>
          </a:prstGeom>
        </p:spPr>
      </p:pic>
      <p:pic>
        <p:nvPicPr>
          <p:cNvPr id="11" name="Picture 10">
            <a:extLst>
              <a:ext uri="{FF2B5EF4-FFF2-40B4-BE49-F238E27FC236}">
                <a16:creationId xmlns:a16="http://schemas.microsoft.com/office/drawing/2014/main" id="{11A8A308-7A1E-4EF6-9F14-6379B60B47FD}"/>
              </a:ext>
            </a:extLst>
          </p:cNvPr>
          <p:cNvPicPr>
            <a:picLocks noChangeAspect="1"/>
          </p:cNvPicPr>
          <p:nvPr/>
        </p:nvPicPr>
        <p:blipFill>
          <a:blip r:embed="rId8"/>
          <a:stretch>
            <a:fillRect/>
          </a:stretch>
        </p:blipFill>
        <p:spPr>
          <a:xfrm>
            <a:off x="5266766" y="3105280"/>
            <a:ext cx="2187240" cy="3407764"/>
          </a:xfrm>
          <a:prstGeom prst="rect">
            <a:avLst/>
          </a:prstGeom>
        </p:spPr>
      </p:pic>
      <p:sp>
        <p:nvSpPr>
          <p:cNvPr id="13" name="TextBox 12">
            <a:extLst>
              <a:ext uri="{FF2B5EF4-FFF2-40B4-BE49-F238E27FC236}">
                <a16:creationId xmlns:a16="http://schemas.microsoft.com/office/drawing/2014/main" id="{1952B982-2F3E-4F3F-B497-5428A0F84D1E}"/>
              </a:ext>
            </a:extLst>
          </p:cNvPr>
          <p:cNvSpPr txBox="1"/>
          <p:nvPr/>
        </p:nvSpPr>
        <p:spPr>
          <a:xfrm>
            <a:off x="352650" y="2540003"/>
            <a:ext cx="7585286" cy="1384995"/>
          </a:xfrm>
          <a:prstGeom prst="rect">
            <a:avLst/>
          </a:prstGeom>
          <a:noFill/>
        </p:spPr>
        <p:txBody>
          <a:bodyPr wrap="square">
            <a:spAutoFit/>
          </a:bodyPr>
          <a:lstStyle/>
          <a:p>
            <a:r>
              <a:rPr lang="en-GB" sz="2800" dirty="0"/>
              <a:t>There are harvests everywhere in the world</a:t>
            </a:r>
          </a:p>
          <a:p>
            <a:endParaRPr lang="en-GB" sz="2800" dirty="0"/>
          </a:p>
          <a:p>
            <a:r>
              <a:rPr lang="en-GB" sz="2800" dirty="0"/>
              <a:t>On land and in water…</a:t>
            </a:r>
          </a:p>
        </p:txBody>
      </p:sp>
      <p:sp>
        <p:nvSpPr>
          <p:cNvPr id="14" name="TextBox 13">
            <a:extLst>
              <a:ext uri="{FF2B5EF4-FFF2-40B4-BE49-F238E27FC236}">
                <a16:creationId xmlns:a16="http://schemas.microsoft.com/office/drawing/2014/main" id="{438C8A5F-223B-4A4D-AFF4-1E21D81CC5BF}"/>
              </a:ext>
            </a:extLst>
          </p:cNvPr>
          <p:cNvSpPr txBox="1"/>
          <p:nvPr/>
        </p:nvSpPr>
        <p:spPr>
          <a:xfrm>
            <a:off x="7764409" y="5793231"/>
            <a:ext cx="4130349" cy="523220"/>
          </a:xfrm>
          <a:prstGeom prst="rect">
            <a:avLst/>
          </a:prstGeom>
          <a:noFill/>
        </p:spPr>
        <p:txBody>
          <a:bodyPr wrap="square">
            <a:spAutoFit/>
          </a:bodyPr>
          <a:lstStyle/>
          <a:p>
            <a:r>
              <a:rPr lang="en-GB" sz="2800" dirty="0"/>
              <a:t>Is harvest only about food?</a:t>
            </a:r>
          </a:p>
        </p:txBody>
      </p:sp>
    </p:spTree>
    <p:extLst>
      <p:ext uri="{BB962C8B-B14F-4D97-AF65-F5344CB8AC3E}">
        <p14:creationId xmlns:p14="http://schemas.microsoft.com/office/powerpoint/2010/main" val="12882591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6DED05-39D7-4F49-ADD8-8CD6878C0004}"/>
              </a:ext>
            </a:extLst>
          </p:cNvPr>
          <p:cNvPicPr>
            <a:picLocks noChangeAspect="1"/>
          </p:cNvPicPr>
          <p:nvPr/>
        </p:nvPicPr>
        <p:blipFill>
          <a:blip r:embed="rId3"/>
          <a:stretch>
            <a:fillRect/>
          </a:stretch>
        </p:blipFill>
        <p:spPr>
          <a:xfrm>
            <a:off x="9595004" y="279640"/>
            <a:ext cx="2298391" cy="317019"/>
          </a:xfrm>
          <a:prstGeom prst="rect">
            <a:avLst/>
          </a:prstGeom>
        </p:spPr>
      </p:pic>
      <p:pic>
        <p:nvPicPr>
          <p:cNvPr id="3" name="Picture 2">
            <a:extLst>
              <a:ext uri="{FF2B5EF4-FFF2-40B4-BE49-F238E27FC236}">
                <a16:creationId xmlns:a16="http://schemas.microsoft.com/office/drawing/2014/main" id="{1198FE36-75F5-47F8-B2B0-9879E0EFB396}"/>
              </a:ext>
            </a:extLst>
          </p:cNvPr>
          <p:cNvPicPr>
            <a:picLocks noChangeAspect="1"/>
          </p:cNvPicPr>
          <p:nvPr/>
        </p:nvPicPr>
        <p:blipFill>
          <a:blip r:embed="rId4"/>
          <a:stretch>
            <a:fillRect/>
          </a:stretch>
        </p:blipFill>
        <p:spPr>
          <a:xfrm>
            <a:off x="5977571" y="3138894"/>
            <a:ext cx="5557730" cy="3190361"/>
          </a:xfrm>
          <a:prstGeom prst="rect">
            <a:avLst/>
          </a:prstGeom>
        </p:spPr>
      </p:pic>
      <p:pic>
        <p:nvPicPr>
          <p:cNvPr id="4" name="Picture 3">
            <a:extLst>
              <a:ext uri="{FF2B5EF4-FFF2-40B4-BE49-F238E27FC236}">
                <a16:creationId xmlns:a16="http://schemas.microsoft.com/office/drawing/2014/main" id="{99002F8E-2367-44F6-92B6-3BC535A03735}"/>
              </a:ext>
            </a:extLst>
          </p:cNvPr>
          <p:cNvPicPr>
            <a:picLocks noChangeAspect="1"/>
          </p:cNvPicPr>
          <p:nvPr/>
        </p:nvPicPr>
        <p:blipFill>
          <a:blip r:embed="rId5"/>
          <a:stretch>
            <a:fillRect/>
          </a:stretch>
        </p:blipFill>
        <p:spPr>
          <a:xfrm>
            <a:off x="359224" y="245796"/>
            <a:ext cx="4610100" cy="4610100"/>
          </a:xfrm>
          <a:prstGeom prst="rect">
            <a:avLst/>
          </a:prstGeom>
        </p:spPr>
      </p:pic>
      <p:sp>
        <p:nvSpPr>
          <p:cNvPr id="5" name="TextBox 4">
            <a:extLst>
              <a:ext uri="{FF2B5EF4-FFF2-40B4-BE49-F238E27FC236}">
                <a16:creationId xmlns:a16="http://schemas.microsoft.com/office/drawing/2014/main" id="{4E226370-C989-457B-9D64-80754626C9D4}"/>
              </a:ext>
            </a:extLst>
          </p:cNvPr>
          <p:cNvSpPr txBox="1"/>
          <p:nvPr/>
        </p:nvSpPr>
        <p:spPr>
          <a:xfrm>
            <a:off x="5719869" y="2200930"/>
            <a:ext cx="4610100" cy="523220"/>
          </a:xfrm>
          <a:prstGeom prst="rect">
            <a:avLst/>
          </a:prstGeom>
          <a:noFill/>
        </p:spPr>
        <p:txBody>
          <a:bodyPr wrap="square" rtlCol="0">
            <a:spAutoFit/>
          </a:bodyPr>
          <a:lstStyle/>
          <a:p>
            <a:r>
              <a:rPr lang="en-GB" sz="2800" dirty="0"/>
              <a:t>How do we get metal things?</a:t>
            </a:r>
          </a:p>
        </p:txBody>
      </p:sp>
      <p:sp>
        <p:nvSpPr>
          <p:cNvPr id="6" name="TextBox 5">
            <a:extLst>
              <a:ext uri="{FF2B5EF4-FFF2-40B4-BE49-F238E27FC236}">
                <a16:creationId xmlns:a16="http://schemas.microsoft.com/office/drawing/2014/main" id="{08055C90-64ED-4A85-9213-19F76242D901}"/>
              </a:ext>
            </a:extLst>
          </p:cNvPr>
          <p:cNvSpPr txBox="1"/>
          <p:nvPr/>
        </p:nvSpPr>
        <p:spPr>
          <a:xfrm>
            <a:off x="2297325" y="5584766"/>
            <a:ext cx="4259238" cy="523220"/>
          </a:xfrm>
          <a:prstGeom prst="rect">
            <a:avLst/>
          </a:prstGeom>
          <a:noFill/>
        </p:spPr>
        <p:txBody>
          <a:bodyPr wrap="square" rtlCol="0">
            <a:spAutoFit/>
          </a:bodyPr>
          <a:lstStyle/>
          <a:p>
            <a:r>
              <a:rPr lang="en-GB" sz="2800" dirty="0"/>
              <a:t>What about plastic toys?</a:t>
            </a:r>
          </a:p>
        </p:txBody>
      </p:sp>
      <p:sp>
        <p:nvSpPr>
          <p:cNvPr id="7" name="TextBox 6">
            <a:extLst>
              <a:ext uri="{FF2B5EF4-FFF2-40B4-BE49-F238E27FC236}">
                <a16:creationId xmlns:a16="http://schemas.microsoft.com/office/drawing/2014/main" id="{6907DA1D-374C-4E4A-A655-949C6473C1D7}"/>
              </a:ext>
            </a:extLst>
          </p:cNvPr>
          <p:cNvSpPr txBox="1"/>
          <p:nvPr/>
        </p:nvSpPr>
        <p:spPr>
          <a:xfrm>
            <a:off x="5719869" y="978343"/>
            <a:ext cx="5557731" cy="646331"/>
          </a:xfrm>
          <a:prstGeom prst="rect">
            <a:avLst/>
          </a:prstGeom>
          <a:noFill/>
        </p:spPr>
        <p:txBody>
          <a:bodyPr wrap="square">
            <a:spAutoFit/>
          </a:bodyPr>
          <a:lstStyle/>
          <a:p>
            <a:r>
              <a:rPr lang="en-GB" sz="3600" dirty="0"/>
              <a:t>Is harvest only about food?</a:t>
            </a:r>
          </a:p>
        </p:txBody>
      </p:sp>
    </p:spTree>
    <p:extLst>
      <p:ext uri="{BB962C8B-B14F-4D97-AF65-F5344CB8AC3E}">
        <p14:creationId xmlns:p14="http://schemas.microsoft.com/office/powerpoint/2010/main" val="485702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D4BA63-053C-4561-8E44-F41EAC31FB60}"/>
              </a:ext>
            </a:extLst>
          </p:cNvPr>
          <p:cNvPicPr>
            <a:picLocks noChangeAspect="1"/>
          </p:cNvPicPr>
          <p:nvPr/>
        </p:nvPicPr>
        <p:blipFill>
          <a:blip r:embed="rId3"/>
          <a:stretch>
            <a:fillRect/>
          </a:stretch>
        </p:blipFill>
        <p:spPr>
          <a:xfrm>
            <a:off x="9522400" y="140180"/>
            <a:ext cx="2298391" cy="317019"/>
          </a:xfrm>
          <a:prstGeom prst="rect">
            <a:avLst/>
          </a:prstGeom>
        </p:spPr>
      </p:pic>
      <p:sp>
        <p:nvSpPr>
          <p:cNvPr id="7" name="TextBox 6">
            <a:extLst>
              <a:ext uri="{FF2B5EF4-FFF2-40B4-BE49-F238E27FC236}">
                <a16:creationId xmlns:a16="http://schemas.microsoft.com/office/drawing/2014/main" id="{2BADD022-7D99-4394-A414-57A9339D0B57}"/>
              </a:ext>
            </a:extLst>
          </p:cNvPr>
          <p:cNvSpPr txBox="1"/>
          <p:nvPr/>
        </p:nvSpPr>
        <p:spPr>
          <a:xfrm>
            <a:off x="354105" y="275667"/>
            <a:ext cx="10629900" cy="6093976"/>
          </a:xfrm>
          <a:prstGeom prst="rect">
            <a:avLst/>
          </a:prstGeom>
          <a:noFill/>
        </p:spPr>
        <p:txBody>
          <a:bodyPr wrap="square" rtlCol="0">
            <a:spAutoFit/>
          </a:bodyPr>
          <a:lstStyle/>
          <a:p>
            <a:r>
              <a:rPr lang="en-GB" sz="2400" u="sng" dirty="0"/>
              <a:t>Litany of Creation</a:t>
            </a:r>
          </a:p>
          <a:p>
            <a:endParaRPr lang="en-GB" sz="2400" dirty="0"/>
          </a:p>
          <a:p>
            <a:r>
              <a:rPr lang="en-GB" sz="2400" dirty="0"/>
              <a:t>God commanded, “Let the earth produce all kinds of plants”</a:t>
            </a:r>
          </a:p>
          <a:p>
            <a:r>
              <a:rPr lang="en-GB" sz="2400" i="1" dirty="0"/>
              <a:t>Plant prayers</a:t>
            </a:r>
          </a:p>
          <a:p>
            <a:endParaRPr lang="en-GB" sz="1000" i="1" dirty="0"/>
          </a:p>
          <a:p>
            <a:r>
              <a:rPr lang="en-GB" sz="2400" dirty="0"/>
              <a:t>God commanded, “Let the water be filled with many kinds of living beings, and the air filled with birds.” </a:t>
            </a:r>
          </a:p>
          <a:p>
            <a:r>
              <a:rPr lang="en-GB" sz="2400" i="1" dirty="0"/>
              <a:t>Fish and bird prayers</a:t>
            </a:r>
          </a:p>
          <a:p>
            <a:endParaRPr lang="en-GB" sz="1000" i="1" dirty="0"/>
          </a:p>
          <a:p>
            <a:r>
              <a:rPr lang="en-GB" sz="2400" dirty="0"/>
              <a:t>God commanded, “Let the earth produce all kinds of animal life”</a:t>
            </a:r>
          </a:p>
          <a:p>
            <a:r>
              <a:rPr lang="en-GB" sz="2400" i="1" dirty="0"/>
              <a:t>Animal prayers</a:t>
            </a:r>
          </a:p>
          <a:p>
            <a:endParaRPr lang="en-GB" sz="1000" i="1" dirty="0"/>
          </a:p>
          <a:p>
            <a:r>
              <a:rPr lang="en-GB" sz="2400" dirty="0"/>
              <a:t>God created human beings and blessed them, </a:t>
            </a:r>
          </a:p>
          <a:p>
            <a:r>
              <a:rPr lang="en-GB" sz="2400" i="1" dirty="0"/>
              <a:t>People prayers</a:t>
            </a:r>
          </a:p>
          <a:p>
            <a:endParaRPr lang="en-GB" sz="1000" i="1" dirty="0"/>
          </a:p>
          <a:p>
            <a:r>
              <a:rPr lang="en-GB" sz="2400" dirty="0"/>
              <a:t>God looked at everything and was very pleased. </a:t>
            </a:r>
          </a:p>
          <a:p>
            <a:r>
              <a:rPr lang="en-GB" sz="2400" i="1" dirty="0"/>
              <a:t>Thank you prayer</a:t>
            </a:r>
          </a:p>
          <a:p>
            <a:endParaRPr lang="en-GB" sz="2400" dirty="0"/>
          </a:p>
        </p:txBody>
      </p:sp>
      <p:pic>
        <p:nvPicPr>
          <p:cNvPr id="4" name="Picture 3" descr="A planet from outer space&#10;&#10;Description automatically generated with low confidence">
            <a:extLst>
              <a:ext uri="{FF2B5EF4-FFF2-40B4-BE49-F238E27FC236}">
                <a16:creationId xmlns:a16="http://schemas.microsoft.com/office/drawing/2014/main" id="{D42B9878-B036-457A-BAE5-8051073DE6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0088" y="2503715"/>
            <a:ext cx="4445454" cy="4445454"/>
          </a:xfrm>
          <a:prstGeom prst="rect">
            <a:avLst/>
          </a:prstGeom>
        </p:spPr>
      </p:pic>
    </p:spTree>
    <p:extLst>
      <p:ext uri="{BB962C8B-B14F-4D97-AF65-F5344CB8AC3E}">
        <p14:creationId xmlns:p14="http://schemas.microsoft.com/office/powerpoint/2010/main" val="12471212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alaxy in space&#10;&#10;Description automatically generated with medium confidence">
            <a:extLst>
              <a:ext uri="{FF2B5EF4-FFF2-40B4-BE49-F238E27FC236}">
                <a16:creationId xmlns:a16="http://schemas.microsoft.com/office/drawing/2014/main" id="{A7AFD076-F0CA-46E3-8CC3-7C3C01FA7B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4683" cy="6858000"/>
          </a:xfrm>
          <a:prstGeom prst="rect">
            <a:avLst/>
          </a:prstGeom>
        </p:spPr>
      </p:pic>
      <p:pic>
        <p:nvPicPr>
          <p:cNvPr id="3" name="Picture 2">
            <a:extLst>
              <a:ext uri="{FF2B5EF4-FFF2-40B4-BE49-F238E27FC236}">
                <a16:creationId xmlns:a16="http://schemas.microsoft.com/office/drawing/2014/main" id="{43D4BA63-053C-4561-8E44-F41EAC31FB60}"/>
              </a:ext>
            </a:extLst>
          </p:cNvPr>
          <p:cNvPicPr>
            <a:picLocks noChangeAspect="1"/>
          </p:cNvPicPr>
          <p:nvPr/>
        </p:nvPicPr>
        <p:blipFill>
          <a:blip r:embed="rId4"/>
          <a:stretch>
            <a:fillRect/>
          </a:stretch>
        </p:blipFill>
        <p:spPr>
          <a:xfrm>
            <a:off x="9522400" y="140180"/>
            <a:ext cx="2298391" cy="317019"/>
          </a:xfrm>
          <a:prstGeom prst="rect">
            <a:avLst/>
          </a:prstGeom>
        </p:spPr>
      </p:pic>
      <p:sp>
        <p:nvSpPr>
          <p:cNvPr id="5" name="TextBox 4">
            <a:extLst>
              <a:ext uri="{FF2B5EF4-FFF2-40B4-BE49-F238E27FC236}">
                <a16:creationId xmlns:a16="http://schemas.microsoft.com/office/drawing/2014/main" id="{E6D4B279-FFCC-47D7-A459-5D92538A47A7}"/>
              </a:ext>
            </a:extLst>
          </p:cNvPr>
          <p:cNvSpPr txBox="1"/>
          <p:nvPr/>
        </p:nvSpPr>
        <p:spPr>
          <a:xfrm>
            <a:off x="588706" y="245060"/>
            <a:ext cx="6593144" cy="6124754"/>
          </a:xfrm>
          <a:prstGeom prst="rect">
            <a:avLst/>
          </a:prstGeom>
          <a:noFill/>
        </p:spPr>
        <p:txBody>
          <a:bodyPr wrap="square" rtlCol="0">
            <a:spAutoFit/>
          </a:bodyPr>
          <a:lstStyle/>
          <a:p>
            <a:r>
              <a:rPr lang="en-GB" sz="2800" b="1" dirty="0">
                <a:solidFill>
                  <a:schemeClr val="bg1"/>
                </a:solidFill>
              </a:rPr>
              <a:t>Our Father in heaven,</a:t>
            </a:r>
          </a:p>
          <a:p>
            <a:r>
              <a:rPr lang="en-GB" sz="2800" b="1" dirty="0">
                <a:solidFill>
                  <a:schemeClr val="bg1"/>
                </a:solidFill>
              </a:rPr>
              <a:t>hallowed be your name,</a:t>
            </a:r>
          </a:p>
          <a:p>
            <a:r>
              <a:rPr lang="en-GB" sz="2800" b="1" dirty="0">
                <a:solidFill>
                  <a:schemeClr val="bg1"/>
                </a:solidFill>
              </a:rPr>
              <a:t>your kingdom come,</a:t>
            </a:r>
          </a:p>
          <a:p>
            <a:r>
              <a:rPr lang="en-GB" sz="2800" b="1" dirty="0">
                <a:solidFill>
                  <a:schemeClr val="bg1"/>
                </a:solidFill>
              </a:rPr>
              <a:t>your will be done,</a:t>
            </a:r>
          </a:p>
          <a:p>
            <a:r>
              <a:rPr lang="en-GB" sz="2800" b="1" dirty="0">
                <a:solidFill>
                  <a:schemeClr val="bg1"/>
                </a:solidFill>
              </a:rPr>
              <a:t>on earth as in heaven.</a:t>
            </a:r>
          </a:p>
          <a:p>
            <a:r>
              <a:rPr lang="en-GB" sz="2800" b="1" dirty="0">
                <a:solidFill>
                  <a:schemeClr val="bg1"/>
                </a:solidFill>
              </a:rPr>
              <a:t>Give us today our daily bread.</a:t>
            </a:r>
          </a:p>
          <a:p>
            <a:r>
              <a:rPr lang="en-GB" sz="2800" b="1" dirty="0">
                <a:solidFill>
                  <a:schemeClr val="bg1"/>
                </a:solidFill>
              </a:rPr>
              <a:t>Forgive us our sins</a:t>
            </a:r>
          </a:p>
          <a:p>
            <a:r>
              <a:rPr lang="en-GB" sz="2800" b="1" dirty="0">
                <a:solidFill>
                  <a:schemeClr val="bg1"/>
                </a:solidFill>
              </a:rPr>
              <a:t>as we forgive those who sin against us.</a:t>
            </a:r>
          </a:p>
          <a:p>
            <a:r>
              <a:rPr lang="en-GB" sz="2800" b="1" dirty="0">
                <a:solidFill>
                  <a:schemeClr val="bg1"/>
                </a:solidFill>
              </a:rPr>
              <a:t>Lead us not into temptation</a:t>
            </a:r>
          </a:p>
          <a:p>
            <a:r>
              <a:rPr lang="en-GB" sz="2800" b="1" dirty="0">
                <a:solidFill>
                  <a:schemeClr val="bg1"/>
                </a:solidFill>
              </a:rPr>
              <a:t>but deliver us from evil.</a:t>
            </a:r>
          </a:p>
          <a:p>
            <a:r>
              <a:rPr lang="en-GB" sz="2800" b="1" dirty="0">
                <a:solidFill>
                  <a:schemeClr val="bg1"/>
                </a:solidFill>
              </a:rPr>
              <a:t>For the kingdom, the power,</a:t>
            </a:r>
          </a:p>
          <a:p>
            <a:r>
              <a:rPr lang="en-GB" sz="2800" b="1" dirty="0">
                <a:solidFill>
                  <a:schemeClr val="bg1"/>
                </a:solidFill>
              </a:rPr>
              <a:t>and the glory are yours</a:t>
            </a:r>
          </a:p>
          <a:p>
            <a:r>
              <a:rPr lang="en-GB" sz="2800" b="1" dirty="0">
                <a:solidFill>
                  <a:schemeClr val="bg1"/>
                </a:solidFill>
              </a:rPr>
              <a:t>now and for ever.</a:t>
            </a:r>
          </a:p>
          <a:p>
            <a:r>
              <a:rPr lang="en-GB" sz="2800" b="1" dirty="0">
                <a:solidFill>
                  <a:schemeClr val="bg1"/>
                </a:solidFill>
              </a:rPr>
              <a:t>Amen.</a:t>
            </a:r>
          </a:p>
        </p:txBody>
      </p:sp>
      <p:pic>
        <p:nvPicPr>
          <p:cNvPr id="4" name="Picture 3">
            <a:extLst>
              <a:ext uri="{FF2B5EF4-FFF2-40B4-BE49-F238E27FC236}">
                <a16:creationId xmlns:a16="http://schemas.microsoft.com/office/drawing/2014/main" id="{C6E4FD38-F554-476B-85B3-1071B55FBE21}"/>
              </a:ext>
            </a:extLst>
          </p:cNvPr>
          <p:cNvPicPr>
            <a:picLocks noChangeAspect="1"/>
          </p:cNvPicPr>
          <p:nvPr/>
        </p:nvPicPr>
        <p:blipFill>
          <a:blip r:embed="rId5"/>
          <a:stretch>
            <a:fillRect/>
          </a:stretch>
        </p:blipFill>
        <p:spPr>
          <a:xfrm>
            <a:off x="7972425" y="3288821"/>
            <a:ext cx="3428999" cy="3428999"/>
          </a:xfrm>
          <a:prstGeom prst="rect">
            <a:avLst/>
          </a:prstGeom>
        </p:spPr>
      </p:pic>
    </p:spTree>
    <p:extLst>
      <p:ext uri="{BB962C8B-B14F-4D97-AF65-F5344CB8AC3E}">
        <p14:creationId xmlns:p14="http://schemas.microsoft.com/office/powerpoint/2010/main" val="31957931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1180</TotalTime>
  <Words>618</Words>
  <Application>Microsoft Office PowerPoint</Application>
  <PresentationFormat>Widescreen</PresentationFormat>
  <Paragraphs>76</Paragraphs>
  <Slides>7</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Robin Sharples</dc:creator>
  <cp:lastModifiedBy>Penny Bingham</cp:lastModifiedBy>
  <cp:revision>3</cp:revision>
  <dcterms:created xsi:type="dcterms:W3CDTF">2022-07-20T10:17:57Z</dcterms:created>
  <dcterms:modified xsi:type="dcterms:W3CDTF">2022-09-21T13:32:45Z</dcterms:modified>
</cp:coreProperties>
</file>