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67" r:id="rId2"/>
    <p:sldId id="261" r:id="rId3"/>
    <p:sldId id="257" r:id="rId4"/>
    <p:sldId id="268" r:id="rId5"/>
    <p:sldId id="266" r:id="rId6"/>
    <p:sldId id="269"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1" autoAdjust="0"/>
    <p:restoredTop sz="76507" autoAdjust="0"/>
  </p:normalViewPr>
  <p:slideViewPr>
    <p:cSldViewPr snapToGrid="0">
      <p:cViewPr varScale="1">
        <p:scale>
          <a:sx n="87" d="100"/>
          <a:sy n="87" d="100"/>
        </p:scale>
        <p:origin x="122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 Sharples" userId="ecd8b56c-b070-4d21-9ac2-74be95d72085" providerId="ADAL" clId="{1B3AB756-B6C2-4910-968C-5552392A617B}"/>
    <pc:docChg chg="undo custSel addSld delSld modSld sldOrd">
      <pc:chgData name="Robin Sharples" userId="ecd8b56c-b070-4d21-9ac2-74be95d72085" providerId="ADAL" clId="{1B3AB756-B6C2-4910-968C-5552392A617B}" dt="2022-07-28T17:47:23.549" v="1252"/>
      <pc:docMkLst>
        <pc:docMk/>
      </pc:docMkLst>
      <pc:sldChg chg="del">
        <pc:chgData name="Robin Sharples" userId="ecd8b56c-b070-4d21-9ac2-74be95d72085" providerId="ADAL" clId="{1B3AB756-B6C2-4910-968C-5552392A617B}" dt="2022-07-21T14:21:45.877" v="92" actId="47"/>
        <pc:sldMkLst>
          <pc:docMk/>
          <pc:sldMk cId="3239482178" sldId="256"/>
        </pc:sldMkLst>
      </pc:sldChg>
      <pc:sldChg chg="addSp delSp modSp mod modNotesTx">
        <pc:chgData name="Robin Sharples" userId="ecd8b56c-b070-4d21-9ac2-74be95d72085" providerId="ADAL" clId="{1B3AB756-B6C2-4910-968C-5552392A617B}" dt="2022-07-28T17:44:45.920" v="1239" actId="1076"/>
        <pc:sldMkLst>
          <pc:docMk/>
          <pc:sldMk cId="702604148" sldId="257"/>
        </pc:sldMkLst>
        <pc:spChg chg="add mod">
          <ac:chgData name="Robin Sharples" userId="ecd8b56c-b070-4d21-9ac2-74be95d72085" providerId="ADAL" clId="{1B3AB756-B6C2-4910-968C-5552392A617B}" dt="2022-07-25T11:46:26.168" v="1068" actId="1035"/>
          <ac:spMkLst>
            <pc:docMk/>
            <pc:sldMk cId="702604148" sldId="257"/>
            <ac:spMk id="7" creationId="{F040DE34-73CB-4034-9BED-B7AF55675EC1}"/>
          </ac:spMkLst>
        </pc:spChg>
        <pc:spChg chg="add mod">
          <ac:chgData name="Robin Sharples" userId="ecd8b56c-b070-4d21-9ac2-74be95d72085" providerId="ADAL" clId="{1B3AB756-B6C2-4910-968C-5552392A617B}" dt="2022-07-28T17:40:16.316" v="1232" actId="255"/>
          <ac:spMkLst>
            <pc:docMk/>
            <pc:sldMk cId="702604148" sldId="257"/>
            <ac:spMk id="9" creationId="{6CA8B3F2-2867-4AEF-8FE6-DD133B493046}"/>
          </ac:spMkLst>
        </pc:spChg>
        <pc:picChg chg="mod">
          <ac:chgData name="Robin Sharples" userId="ecd8b56c-b070-4d21-9ac2-74be95d72085" providerId="ADAL" clId="{1B3AB756-B6C2-4910-968C-5552392A617B}" dt="2022-07-28T17:39:11.454" v="1222" actId="1076"/>
          <ac:picMkLst>
            <pc:docMk/>
            <pc:sldMk cId="702604148" sldId="257"/>
            <ac:picMk id="2" creationId="{659BAB2D-2257-4EA5-86A4-44DB9842127C}"/>
          </ac:picMkLst>
        </pc:picChg>
        <pc:picChg chg="add mod">
          <ac:chgData name="Robin Sharples" userId="ecd8b56c-b070-4d21-9ac2-74be95d72085" providerId="ADAL" clId="{1B3AB756-B6C2-4910-968C-5552392A617B}" dt="2022-07-20T10:16:19.945" v="1" actId="1076"/>
          <ac:picMkLst>
            <pc:docMk/>
            <pc:sldMk cId="702604148" sldId="257"/>
            <ac:picMk id="3" creationId="{43D4BA63-053C-4561-8E44-F41EAC31FB60}"/>
          </ac:picMkLst>
        </pc:picChg>
        <pc:picChg chg="add del mod">
          <ac:chgData name="Robin Sharples" userId="ecd8b56c-b070-4d21-9ac2-74be95d72085" providerId="ADAL" clId="{1B3AB756-B6C2-4910-968C-5552392A617B}" dt="2022-07-28T17:39:15.882" v="1223" actId="478"/>
          <ac:picMkLst>
            <pc:docMk/>
            <pc:sldMk cId="702604148" sldId="257"/>
            <ac:picMk id="4" creationId="{47EE5730-C667-4C4B-83CA-4C216E343731}"/>
          </ac:picMkLst>
        </pc:picChg>
        <pc:picChg chg="add del mod">
          <ac:chgData name="Robin Sharples" userId="ecd8b56c-b070-4d21-9ac2-74be95d72085" providerId="ADAL" clId="{1B3AB756-B6C2-4910-968C-5552392A617B}" dt="2022-07-28T17:44:39.557" v="1235" actId="478"/>
          <ac:picMkLst>
            <pc:docMk/>
            <pc:sldMk cId="702604148" sldId="257"/>
            <ac:picMk id="5" creationId="{BA399257-F4F3-44F9-9D3C-3A1A865FED74}"/>
          </ac:picMkLst>
        </pc:picChg>
        <pc:picChg chg="add mod">
          <ac:chgData name="Robin Sharples" userId="ecd8b56c-b070-4d21-9ac2-74be95d72085" providerId="ADAL" clId="{1B3AB756-B6C2-4910-968C-5552392A617B}" dt="2022-07-28T17:40:58.298" v="1234" actId="1076"/>
          <ac:picMkLst>
            <pc:docMk/>
            <pc:sldMk cId="702604148" sldId="257"/>
            <ac:picMk id="6" creationId="{F34AD86D-92D4-45B2-ADAC-FC86C4A1B97F}"/>
          </ac:picMkLst>
        </pc:picChg>
        <pc:picChg chg="add del mod">
          <ac:chgData name="Robin Sharples" userId="ecd8b56c-b070-4d21-9ac2-74be95d72085" providerId="ADAL" clId="{1B3AB756-B6C2-4910-968C-5552392A617B}" dt="2022-07-21T14:18:59.309" v="48" actId="478"/>
          <ac:picMkLst>
            <pc:docMk/>
            <pc:sldMk cId="702604148" sldId="257"/>
            <ac:picMk id="7" creationId="{1A9ED165-C102-45FA-A4E9-2C0863644D5F}"/>
          </ac:picMkLst>
        </pc:picChg>
        <pc:picChg chg="add del mod">
          <ac:chgData name="Robin Sharples" userId="ecd8b56c-b070-4d21-9ac2-74be95d72085" providerId="ADAL" clId="{1B3AB756-B6C2-4910-968C-5552392A617B}" dt="2022-07-21T14:20:11.668" v="53" actId="478"/>
          <ac:picMkLst>
            <pc:docMk/>
            <pc:sldMk cId="702604148" sldId="257"/>
            <ac:picMk id="9" creationId="{2A1EFFD6-6094-4E70-BA6D-FE00A00BAFFE}"/>
          </ac:picMkLst>
        </pc:picChg>
        <pc:picChg chg="add mod">
          <ac:chgData name="Robin Sharples" userId="ecd8b56c-b070-4d21-9ac2-74be95d72085" providerId="ADAL" clId="{1B3AB756-B6C2-4910-968C-5552392A617B}" dt="2022-07-28T17:44:45.920" v="1239" actId="1076"/>
          <ac:picMkLst>
            <pc:docMk/>
            <pc:sldMk cId="702604148" sldId="257"/>
            <ac:picMk id="10" creationId="{A246BBAB-F7D3-40B7-BAC3-E788F9E331F8}"/>
          </ac:picMkLst>
        </pc:picChg>
        <pc:picChg chg="add mod modCrop">
          <ac:chgData name="Robin Sharples" userId="ecd8b56c-b070-4d21-9ac2-74be95d72085" providerId="ADAL" clId="{1B3AB756-B6C2-4910-968C-5552392A617B}" dt="2022-07-25T11:44:57.890" v="1010" actId="1035"/>
          <ac:picMkLst>
            <pc:docMk/>
            <pc:sldMk cId="702604148" sldId="257"/>
            <ac:picMk id="11" creationId="{23B76F86-9D39-4F34-A6B8-BFF842D6EE3F}"/>
          </ac:picMkLst>
        </pc:picChg>
      </pc:sldChg>
      <pc:sldChg chg="addSp modSp del mod">
        <pc:chgData name="Robin Sharples" userId="ecd8b56c-b070-4d21-9ac2-74be95d72085" providerId="ADAL" clId="{1B3AB756-B6C2-4910-968C-5552392A617B}" dt="2022-07-27T11:02:29.597" v="1147" actId="47"/>
        <pc:sldMkLst>
          <pc:docMk/>
          <pc:sldMk cId="449667335" sldId="258"/>
        </pc:sldMkLst>
        <pc:spChg chg="add mod">
          <ac:chgData name="Robin Sharples" userId="ecd8b56c-b070-4d21-9ac2-74be95d72085" providerId="ADAL" clId="{1B3AB756-B6C2-4910-968C-5552392A617B}" dt="2022-07-25T11:39:38.822" v="913" actId="14100"/>
          <ac:spMkLst>
            <pc:docMk/>
            <pc:sldMk cId="449667335" sldId="258"/>
            <ac:spMk id="3" creationId="{B7186807-AC50-461C-861D-D8423062B039}"/>
          </ac:spMkLst>
        </pc:spChg>
      </pc:sldChg>
      <pc:sldChg chg="addSp delSp modSp add del mod">
        <pc:chgData name="Robin Sharples" userId="ecd8b56c-b070-4d21-9ac2-74be95d72085" providerId="ADAL" clId="{1B3AB756-B6C2-4910-968C-5552392A617B}" dt="2022-07-24T19:03:13.625" v="158" actId="47"/>
        <pc:sldMkLst>
          <pc:docMk/>
          <pc:sldMk cId="4288497639" sldId="260"/>
        </pc:sldMkLst>
        <pc:spChg chg="add mod">
          <ac:chgData name="Robin Sharples" userId="ecd8b56c-b070-4d21-9ac2-74be95d72085" providerId="ADAL" clId="{1B3AB756-B6C2-4910-968C-5552392A617B}" dt="2022-07-21T14:35:05.124" v="153" actId="255"/>
          <ac:spMkLst>
            <pc:docMk/>
            <pc:sldMk cId="4288497639" sldId="260"/>
            <ac:spMk id="2" creationId="{78C6924B-043C-45A6-ACAB-D9B60C8F458B}"/>
          </ac:spMkLst>
        </pc:spChg>
        <pc:spChg chg="del">
          <ac:chgData name="Robin Sharples" userId="ecd8b56c-b070-4d21-9ac2-74be95d72085" providerId="ADAL" clId="{1B3AB756-B6C2-4910-968C-5552392A617B}" dt="2022-07-21T14:21:49.689" v="93" actId="478"/>
          <ac:spMkLst>
            <pc:docMk/>
            <pc:sldMk cId="4288497639" sldId="260"/>
            <ac:spMk id="4" creationId="{7B6A1AE0-16D3-4CDB-9EF7-0AA4C1F2F2FD}"/>
          </ac:spMkLst>
        </pc:spChg>
      </pc:sldChg>
      <pc:sldChg chg="addSp delSp modSp add del mod ord">
        <pc:chgData name="Robin Sharples" userId="ecd8b56c-b070-4d21-9ac2-74be95d72085" providerId="ADAL" clId="{1B3AB756-B6C2-4910-968C-5552392A617B}" dt="2022-07-28T17:47:23.549" v="1252"/>
        <pc:sldMkLst>
          <pc:docMk/>
          <pc:sldMk cId="1346788480" sldId="261"/>
        </pc:sldMkLst>
        <pc:spChg chg="add mod">
          <ac:chgData name="Robin Sharples" userId="ecd8b56c-b070-4d21-9ac2-74be95d72085" providerId="ADAL" clId="{1B3AB756-B6C2-4910-968C-5552392A617B}" dt="2022-07-27T13:41:18.055" v="1202" actId="1038"/>
          <ac:spMkLst>
            <pc:docMk/>
            <pc:sldMk cId="1346788480" sldId="261"/>
            <ac:spMk id="5" creationId="{7878B9A9-88CD-48F8-B717-F4B81CD21693}"/>
          </ac:spMkLst>
        </pc:spChg>
        <pc:picChg chg="add del mod ord">
          <ac:chgData name="Robin Sharples" userId="ecd8b56c-b070-4d21-9ac2-74be95d72085" providerId="ADAL" clId="{1B3AB756-B6C2-4910-968C-5552392A617B}" dt="2022-07-28T17:46:13.183" v="1247" actId="478"/>
          <ac:picMkLst>
            <pc:docMk/>
            <pc:sldMk cId="1346788480" sldId="261"/>
            <ac:picMk id="2" creationId="{341EB8CA-398B-45EE-A851-B4CC0366B99F}"/>
          </ac:picMkLst>
        </pc:picChg>
        <pc:picChg chg="del">
          <ac:chgData name="Robin Sharples" userId="ecd8b56c-b070-4d21-9ac2-74be95d72085" providerId="ADAL" clId="{1B3AB756-B6C2-4910-968C-5552392A617B}" dt="2022-07-21T09:52:20.657" v="7" actId="478"/>
          <ac:picMkLst>
            <pc:docMk/>
            <pc:sldMk cId="1346788480" sldId="261"/>
            <ac:picMk id="2" creationId="{659BAB2D-2257-4EA5-86A4-44DB9842127C}"/>
          </ac:picMkLst>
        </pc:picChg>
        <pc:picChg chg="mod">
          <ac:chgData name="Robin Sharples" userId="ecd8b56c-b070-4d21-9ac2-74be95d72085" providerId="ADAL" clId="{1B3AB756-B6C2-4910-968C-5552392A617B}" dt="2022-07-25T07:19:41.879" v="562" actId="1076"/>
          <ac:picMkLst>
            <pc:docMk/>
            <pc:sldMk cId="1346788480" sldId="261"/>
            <ac:picMk id="3" creationId="{43D4BA63-053C-4561-8E44-F41EAC31FB60}"/>
          </ac:picMkLst>
        </pc:picChg>
        <pc:picChg chg="del">
          <ac:chgData name="Robin Sharples" userId="ecd8b56c-b070-4d21-9ac2-74be95d72085" providerId="ADAL" clId="{1B3AB756-B6C2-4910-968C-5552392A617B}" dt="2022-07-21T09:52:22.684" v="8" actId="478"/>
          <ac:picMkLst>
            <pc:docMk/>
            <pc:sldMk cId="1346788480" sldId="261"/>
            <ac:picMk id="4" creationId="{47EE5730-C667-4C4B-83CA-4C216E343731}"/>
          </ac:picMkLst>
        </pc:picChg>
        <pc:picChg chg="add">
          <ac:chgData name="Robin Sharples" userId="ecd8b56c-b070-4d21-9ac2-74be95d72085" providerId="ADAL" clId="{1B3AB756-B6C2-4910-968C-5552392A617B}" dt="2022-07-28T17:47:23.549" v="1252"/>
          <ac:picMkLst>
            <pc:docMk/>
            <pc:sldMk cId="1346788480" sldId="261"/>
            <ac:picMk id="4" creationId="{5C293900-4EFE-4578-8BB1-066519FE0B1F}"/>
          </ac:picMkLst>
        </pc:picChg>
      </pc:sldChg>
      <pc:sldChg chg="del">
        <pc:chgData name="Robin Sharples" userId="ecd8b56c-b070-4d21-9ac2-74be95d72085" providerId="ADAL" clId="{1B3AB756-B6C2-4910-968C-5552392A617B}" dt="2022-07-24T15:16:57.380" v="155" actId="47"/>
        <pc:sldMkLst>
          <pc:docMk/>
          <pc:sldMk cId="265647175" sldId="263"/>
        </pc:sldMkLst>
      </pc:sldChg>
      <pc:sldChg chg="add del">
        <pc:chgData name="Robin Sharples" userId="ecd8b56c-b070-4d21-9ac2-74be95d72085" providerId="ADAL" clId="{1B3AB756-B6C2-4910-968C-5552392A617B}" dt="2022-07-24T19:03:21.151" v="159" actId="47"/>
        <pc:sldMkLst>
          <pc:docMk/>
          <pc:sldMk cId="478445980" sldId="264"/>
        </pc:sldMkLst>
      </pc:sldChg>
      <pc:sldChg chg="addSp modSp add del mod">
        <pc:chgData name="Robin Sharples" userId="ecd8b56c-b070-4d21-9ac2-74be95d72085" providerId="ADAL" clId="{1B3AB756-B6C2-4910-968C-5552392A617B}" dt="2022-07-27T09:29:43.061" v="1145" actId="47"/>
        <pc:sldMkLst>
          <pc:docMk/>
          <pc:sldMk cId="1939672033" sldId="265"/>
        </pc:sldMkLst>
        <pc:picChg chg="add ord">
          <ac:chgData name="Robin Sharples" userId="ecd8b56c-b070-4d21-9ac2-74be95d72085" providerId="ADAL" clId="{1B3AB756-B6C2-4910-968C-5552392A617B}" dt="2022-07-25T07:54:21.115" v="895" actId="167"/>
          <ac:picMkLst>
            <pc:docMk/>
            <pc:sldMk cId="1939672033" sldId="265"/>
            <ac:picMk id="2" creationId="{48C0F8D9-CCD2-4D60-95BA-0A3F5F8336AE}"/>
          </ac:picMkLst>
        </pc:picChg>
      </pc:sldChg>
      <pc:sldChg chg="addSp modSp add del mod modNotesTx">
        <pc:chgData name="Robin Sharples" userId="ecd8b56c-b070-4d21-9ac2-74be95d72085" providerId="ADAL" clId="{1B3AB756-B6C2-4910-968C-5552392A617B}" dt="2022-07-28T17:37:06.913" v="1218" actId="14100"/>
        <pc:sldMkLst>
          <pc:docMk/>
          <pc:sldMk cId="1247121258" sldId="266"/>
        </pc:sldMkLst>
        <pc:spChg chg="mod">
          <ac:chgData name="Robin Sharples" userId="ecd8b56c-b070-4d21-9ac2-74be95d72085" providerId="ADAL" clId="{1B3AB756-B6C2-4910-968C-5552392A617B}" dt="2022-07-27T15:19:11.656" v="1210" actId="255"/>
          <ac:spMkLst>
            <pc:docMk/>
            <pc:sldMk cId="1247121258" sldId="266"/>
            <ac:spMk id="7" creationId="{2BADD022-7D99-4394-A414-57A9339D0B57}"/>
          </ac:spMkLst>
        </pc:spChg>
        <pc:picChg chg="add mod">
          <ac:chgData name="Robin Sharples" userId="ecd8b56c-b070-4d21-9ac2-74be95d72085" providerId="ADAL" clId="{1B3AB756-B6C2-4910-968C-5552392A617B}" dt="2022-07-28T17:37:06.913" v="1218" actId="14100"/>
          <ac:picMkLst>
            <pc:docMk/>
            <pc:sldMk cId="1247121258" sldId="266"/>
            <ac:picMk id="4" creationId="{D42B9878-B036-457A-BAE5-8051073DE6FE}"/>
          </ac:picMkLst>
        </pc:picChg>
      </pc:sldChg>
      <pc:sldChg chg="addSp modSp mod">
        <pc:chgData name="Robin Sharples" userId="ecd8b56c-b070-4d21-9ac2-74be95d72085" providerId="ADAL" clId="{1B3AB756-B6C2-4910-968C-5552392A617B}" dt="2022-07-28T17:47:08.605" v="1251" actId="14100"/>
        <pc:sldMkLst>
          <pc:docMk/>
          <pc:sldMk cId="1615014961" sldId="267"/>
        </pc:sldMkLst>
        <pc:spChg chg="mod">
          <ac:chgData name="Robin Sharples" userId="ecd8b56c-b070-4d21-9ac2-74be95d72085" providerId="ADAL" clId="{1B3AB756-B6C2-4910-968C-5552392A617B}" dt="2022-07-25T07:13:18.891" v="473" actId="1076"/>
          <ac:spMkLst>
            <pc:docMk/>
            <pc:sldMk cId="1615014961" sldId="267"/>
            <ac:spMk id="2" creationId="{78C6924B-043C-45A6-ACAB-D9B60C8F458B}"/>
          </ac:spMkLst>
        </pc:spChg>
        <pc:spChg chg="mod">
          <ac:chgData name="Robin Sharples" userId="ecd8b56c-b070-4d21-9ac2-74be95d72085" providerId="ADAL" clId="{1B3AB756-B6C2-4910-968C-5552392A617B}" dt="2022-07-25T07:18:32.917" v="551" actId="14100"/>
          <ac:spMkLst>
            <pc:docMk/>
            <pc:sldMk cId="1615014961" sldId="267"/>
            <ac:spMk id="4" creationId="{BC0D4919-BD96-4769-863E-9BB0F2337E4E}"/>
          </ac:spMkLst>
        </pc:spChg>
        <pc:picChg chg="mod">
          <ac:chgData name="Robin Sharples" userId="ecd8b56c-b070-4d21-9ac2-74be95d72085" providerId="ADAL" clId="{1B3AB756-B6C2-4910-968C-5552392A617B}" dt="2022-07-25T07:19:59.277" v="565" actId="1076"/>
          <ac:picMkLst>
            <pc:docMk/>
            <pc:sldMk cId="1615014961" sldId="267"/>
            <ac:picMk id="3" creationId="{43D4BA63-053C-4561-8E44-F41EAC31FB60}"/>
          </ac:picMkLst>
        </pc:picChg>
        <pc:picChg chg="add mod ord modCrop">
          <ac:chgData name="Robin Sharples" userId="ecd8b56c-b070-4d21-9ac2-74be95d72085" providerId="ADAL" clId="{1B3AB756-B6C2-4910-968C-5552392A617B}" dt="2022-07-28T17:47:08.605" v="1251" actId="14100"/>
          <ac:picMkLst>
            <pc:docMk/>
            <pc:sldMk cId="1615014961" sldId="267"/>
            <ac:picMk id="6" creationId="{7B1519F8-8478-4339-BF7E-A882301003AD}"/>
          </ac:picMkLst>
        </pc:picChg>
      </pc:sldChg>
      <pc:sldChg chg="addSp delSp modSp add mod modNotesTx">
        <pc:chgData name="Robin Sharples" userId="ecd8b56c-b070-4d21-9ac2-74be95d72085" providerId="ADAL" clId="{1B3AB756-B6C2-4910-968C-5552392A617B}" dt="2022-07-27T13:40:06.412" v="1194" actId="20577"/>
        <pc:sldMkLst>
          <pc:docMk/>
          <pc:sldMk cId="3786582159" sldId="268"/>
        </pc:sldMkLst>
        <pc:spChg chg="add mod">
          <ac:chgData name="Robin Sharples" userId="ecd8b56c-b070-4d21-9ac2-74be95d72085" providerId="ADAL" clId="{1B3AB756-B6C2-4910-968C-5552392A617B}" dt="2022-07-27T13:40:06.412" v="1194" actId="20577"/>
          <ac:spMkLst>
            <pc:docMk/>
            <pc:sldMk cId="3786582159" sldId="268"/>
            <ac:spMk id="12" creationId="{3408AFCD-6977-4D12-AC58-E844A47580B4}"/>
          </ac:spMkLst>
        </pc:spChg>
        <pc:spChg chg="add mod">
          <ac:chgData name="Robin Sharples" userId="ecd8b56c-b070-4d21-9ac2-74be95d72085" providerId="ADAL" clId="{1B3AB756-B6C2-4910-968C-5552392A617B}" dt="2022-07-25T11:49:30.450" v="1106" actId="20577"/>
          <ac:spMkLst>
            <pc:docMk/>
            <pc:sldMk cId="3786582159" sldId="268"/>
            <ac:spMk id="13" creationId="{57FD0E43-F0E2-4193-8E18-300F1B40DF75}"/>
          </ac:spMkLst>
        </pc:spChg>
        <pc:picChg chg="del">
          <ac:chgData name="Robin Sharples" userId="ecd8b56c-b070-4d21-9ac2-74be95d72085" providerId="ADAL" clId="{1B3AB756-B6C2-4910-968C-5552392A617B}" dt="2022-07-25T11:17:27.279" v="903" actId="478"/>
          <ac:picMkLst>
            <pc:docMk/>
            <pc:sldMk cId="3786582159" sldId="268"/>
            <ac:picMk id="2" creationId="{659BAB2D-2257-4EA5-86A4-44DB9842127C}"/>
          </ac:picMkLst>
        </pc:picChg>
        <pc:picChg chg="del">
          <ac:chgData name="Robin Sharples" userId="ecd8b56c-b070-4d21-9ac2-74be95d72085" providerId="ADAL" clId="{1B3AB756-B6C2-4910-968C-5552392A617B}" dt="2022-07-25T11:17:29.138" v="904" actId="478"/>
          <ac:picMkLst>
            <pc:docMk/>
            <pc:sldMk cId="3786582159" sldId="268"/>
            <ac:picMk id="4" creationId="{47EE5730-C667-4C4B-83CA-4C216E343731}"/>
          </ac:picMkLst>
        </pc:picChg>
        <pc:picChg chg="del">
          <ac:chgData name="Robin Sharples" userId="ecd8b56c-b070-4d21-9ac2-74be95d72085" providerId="ADAL" clId="{1B3AB756-B6C2-4910-968C-5552392A617B}" dt="2022-07-25T11:17:30.961" v="905" actId="478"/>
          <ac:picMkLst>
            <pc:docMk/>
            <pc:sldMk cId="3786582159" sldId="268"/>
            <ac:picMk id="5" creationId="{BA399257-F4F3-44F9-9D3C-3A1A865FED74}"/>
          </ac:picMkLst>
        </pc:picChg>
        <pc:picChg chg="del">
          <ac:chgData name="Robin Sharples" userId="ecd8b56c-b070-4d21-9ac2-74be95d72085" providerId="ADAL" clId="{1B3AB756-B6C2-4910-968C-5552392A617B}" dt="2022-07-25T11:17:32.800" v="906" actId="478"/>
          <ac:picMkLst>
            <pc:docMk/>
            <pc:sldMk cId="3786582159" sldId="268"/>
            <ac:picMk id="6" creationId="{F34AD86D-92D4-45B2-ADAC-FC86C4A1B97F}"/>
          </ac:picMkLst>
        </pc:picChg>
        <pc:picChg chg="add mod modCrop">
          <ac:chgData name="Robin Sharples" userId="ecd8b56c-b070-4d21-9ac2-74be95d72085" providerId="ADAL" clId="{1B3AB756-B6C2-4910-968C-5552392A617B}" dt="2022-07-25T11:47:17.608" v="1072" actId="1076"/>
          <ac:picMkLst>
            <pc:docMk/>
            <pc:sldMk cId="3786582159" sldId="268"/>
            <ac:picMk id="8" creationId="{90DFDFE4-FC63-47FE-BECA-4A6909694CE0}"/>
          </ac:picMkLst>
        </pc:picChg>
        <pc:picChg chg="add mod modCrop">
          <ac:chgData name="Robin Sharples" userId="ecd8b56c-b070-4d21-9ac2-74be95d72085" providerId="ADAL" clId="{1B3AB756-B6C2-4910-968C-5552392A617B}" dt="2022-07-25T11:41:28.756" v="932" actId="1076"/>
          <ac:picMkLst>
            <pc:docMk/>
            <pc:sldMk cId="3786582159" sldId="268"/>
            <ac:picMk id="10" creationId="{7BFC80AC-F7D6-46B6-B686-FD83BDF3063B}"/>
          </ac:picMkLst>
        </pc:picChg>
        <pc:picChg chg="del">
          <ac:chgData name="Robin Sharples" userId="ecd8b56c-b070-4d21-9ac2-74be95d72085" providerId="ADAL" clId="{1B3AB756-B6C2-4910-968C-5552392A617B}" dt="2022-07-25T11:17:35.013" v="907" actId="478"/>
          <ac:picMkLst>
            <pc:docMk/>
            <pc:sldMk cId="3786582159" sldId="268"/>
            <ac:picMk id="11" creationId="{23B76F86-9D39-4F34-A6B8-BFF842D6EE3F}"/>
          </ac:picMkLst>
        </pc:picChg>
      </pc:sldChg>
      <pc:sldChg chg="addSp delSp modSp mod">
        <pc:chgData name="Robin Sharples" userId="ecd8b56c-b070-4d21-9ac2-74be95d72085" providerId="ADAL" clId="{1B3AB756-B6C2-4910-968C-5552392A617B}" dt="2022-07-28T17:34:45.266" v="1217" actId="167"/>
        <pc:sldMkLst>
          <pc:docMk/>
          <pc:sldMk cId="3195793146" sldId="269"/>
        </pc:sldMkLst>
        <pc:picChg chg="del">
          <ac:chgData name="Robin Sharples" userId="ecd8b56c-b070-4d21-9ac2-74be95d72085" providerId="ADAL" clId="{1B3AB756-B6C2-4910-968C-5552392A617B}" dt="2022-07-28T17:34:33.922" v="1211" actId="478"/>
          <ac:picMkLst>
            <pc:docMk/>
            <pc:sldMk cId="3195793146" sldId="269"/>
            <ac:picMk id="2" creationId="{E3279017-C79D-4050-B03F-985339BBF703}"/>
          </ac:picMkLst>
        </pc:picChg>
        <pc:picChg chg="add mod ord">
          <ac:chgData name="Robin Sharples" userId="ecd8b56c-b070-4d21-9ac2-74be95d72085" providerId="ADAL" clId="{1B3AB756-B6C2-4910-968C-5552392A617B}" dt="2022-07-28T17:34:45.266" v="1217" actId="167"/>
          <ac:picMkLst>
            <pc:docMk/>
            <pc:sldMk cId="3195793146" sldId="269"/>
            <ac:picMk id="7" creationId="{57739E76-58E0-46D4-9BA7-6340D4F5276E}"/>
          </ac:picMkLst>
        </pc:picChg>
      </pc:sldChg>
      <pc:sldChg chg="del">
        <pc:chgData name="Robin Sharples" userId="ecd8b56c-b070-4d21-9ac2-74be95d72085" providerId="ADAL" clId="{1B3AB756-B6C2-4910-968C-5552392A617B}" dt="2022-07-27T09:29:53.229" v="1146" actId="47"/>
        <pc:sldMkLst>
          <pc:docMk/>
          <pc:sldMk cId="4122385023" sldId="269"/>
        </pc:sldMkLst>
      </pc:sldChg>
      <pc:sldChg chg="add del">
        <pc:chgData name="Robin Sharples" userId="ecd8b56c-b070-4d21-9ac2-74be95d72085" providerId="ADAL" clId="{1B3AB756-B6C2-4910-968C-5552392A617B}" dt="2022-07-28T17:40:20.698" v="1233" actId="47"/>
        <pc:sldMkLst>
          <pc:docMk/>
          <pc:sldMk cId="2070463993" sldId="2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68965-36F5-4EB7-BD2A-14B105A81B81}" type="datetimeFigureOut">
              <a:rPr lang="en-GB" smtClean="0"/>
              <a:t>21/09/2022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F8CCB0-C70F-41FC-B8FB-D1D3C44191FF}" type="slidenum">
              <a:rPr lang="en-GB" smtClean="0"/>
              <a:t>‹#›</a:t>
            </a:fld>
            <a:endParaRPr lang="en-GB"/>
          </a:p>
        </p:txBody>
      </p:sp>
    </p:spTree>
    <p:extLst>
      <p:ext uri="{BB962C8B-B14F-4D97-AF65-F5344CB8AC3E}">
        <p14:creationId xmlns:p14="http://schemas.microsoft.com/office/powerpoint/2010/main" val="2078302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1F8CCB0-C70F-41FC-B8FB-D1D3C44191FF}" type="slidenum">
              <a:rPr lang="en-GB" smtClean="0"/>
              <a:t>1</a:t>
            </a:fld>
            <a:endParaRPr lang="en-GB"/>
          </a:p>
        </p:txBody>
      </p:sp>
    </p:spTree>
    <p:extLst>
      <p:ext uri="{BB962C8B-B14F-4D97-AF65-F5344CB8AC3E}">
        <p14:creationId xmlns:p14="http://schemas.microsoft.com/office/powerpoint/2010/main" val="135669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1F8CCB0-C70F-41FC-B8FB-D1D3C44191FF}" type="slidenum">
              <a:rPr lang="en-GB" smtClean="0"/>
              <a:t>2</a:t>
            </a:fld>
            <a:endParaRPr lang="en-GB"/>
          </a:p>
        </p:txBody>
      </p:sp>
    </p:spTree>
    <p:extLst>
      <p:ext uri="{BB962C8B-B14F-4D97-AF65-F5344CB8AC3E}">
        <p14:creationId xmlns:p14="http://schemas.microsoft.com/office/powerpoint/2010/main" val="322781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all the harvest from the sea is fish</a:t>
            </a:r>
          </a:p>
          <a:p>
            <a:r>
              <a:rPr lang="en-GB" dirty="0"/>
              <a:t>Many people collect seaweed</a:t>
            </a:r>
          </a:p>
          <a:p>
            <a:r>
              <a:rPr lang="en-GB" dirty="0"/>
              <a:t>There is a big trade in sea salt</a:t>
            </a:r>
          </a:p>
          <a:p>
            <a:endParaRPr lang="en-GB" dirty="0"/>
          </a:p>
        </p:txBody>
      </p:sp>
      <p:sp>
        <p:nvSpPr>
          <p:cNvPr id="4" name="Slide Number Placeholder 3"/>
          <p:cNvSpPr>
            <a:spLocks noGrp="1"/>
          </p:cNvSpPr>
          <p:nvPr>
            <p:ph type="sldNum" sz="quarter" idx="5"/>
          </p:nvPr>
        </p:nvSpPr>
        <p:spPr/>
        <p:txBody>
          <a:bodyPr/>
          <a:lstStyle/>
          <a:p>
            <a:fld id="{81F8CCB0-C70F-41FC-B8FB-D1D3C44191FF}" type="slidenum">
              <a:rPr lang="en-GB" smtClean="0"/>
              <a:t>3</a:t>
            </a:fld>
            <a:endParaRPr lang="en-GB"/>
          </a:p>
        </p:txBody>
      </p:sp>
    </p:spTree>
    <p:extLst>
      <p:ext uri="{BB962C8B-B14F-4D97-AF65-F5344CB8AC3E}">
        <p14:creationId xmlns:p14="http://schemas.microsoft.com/office/powerpoint/2010/main" val="571975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Is there a ‘harvest’ of fun or fitness about water through swimming and sailing? </a:t>
            </a:r>
            <a:br>
              <a:rPr lang="en-GB" dirty="0"/>
            </a:br>
            <a:r>
              <a:rPr lang="en-GB" dirty="0"/>
              <a:t>This is a different way of thinking about harvest</a:t>
            </a:r>
          </a:p>
          <a:p>
            <a:r>
              <a:rPr lang="en-GB" dirty="0"/>
              <a:t>It is however an expression of fulfilment.</a:t>
            </a:r>
          </a:p>
        </p:txBody>
      </p:sp>
      <p:sp>
        <p:nvSpPr>
          <p:cNvPr id="4" name="Slide Number Placeholder 3"/>
          <p:cNvSpPr>
            <a:spLocks noGrp="1"/>
          </p:cNvSpPr>
          <p:nvPr>
            <p:ph type="sldNum" sz="quarter" idx="5"/>
          </p:nvPr>
        </p:nvSpPr>
        <p:spPr/>
        <p:txBody>
          <a:bodyPr/>
          <a:lstStyle/>
          <a:p>
            <a:fld id="{81F8CCB0-C70F-41FC-B8FB-D1D3C44191FF}" type="slidenum">
              <a:rPr lang="en-GB" smtClean="0"/>
              <a:t>4</a:t>
            </a:fld>
            <a:endParaRPr lang="en-GB"/>
          </a:p>
        </p:txBody>
      </p:sp>
    </p:spTree>
    <p:extLst>
      <p:ext uri="{BB962C8B-B14F-4D97-AF65-F5344CB8AC3E}">
        <p14:creationId xmlns:p14="http://schemas.microsoft.com/office/powerpoint/2010/main" val="3511941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optional structure for prayer – see Developmental Prayer File page15* Pupils’ own prayers (or perhaps parents’ or staff prayers) should be inserted at the points in italics. This could be an opportunity to involve extemporary prayer or for silent prayer/reflection.</a:t>
            </a:r>
          </a:p>
          <a:p>
            <a:endParaRPr lang="en-GB" dirty="0"/>
          </a:p>
          <a:p>
            <a:r>
              <a:rPr lang="en-GB" dirty="0"/>
              <a:t>*https://www.odbe.org.uk/content/pages/documents/collectiveworship-prayerfile-doc-202175554553377.pdf</a:t>
            </a:r>
          </a:p>
          <a:p>
            <a:endParaRPr lang="en-GB" dirty="0"/>
          </a:p>
        </p:txBody>
      </p:sp>
      <p:sp>
        <p:nvSpPr>
          <p:cNvPr id="4" name="Slide Number Placeholder 3"/>
          <p:cNvSpPr>
            <a:spLocks noGrp="1"/>
          </p:cNvSpPr>
          <p:nvPr>
            <p:ph type="sldNum" sz="quarter" idx="5"/>
          </p:nvPr>
        </p:nvSpPr>
        <p:spPr/>
        <p:txBody>
          <a:bodyPr/>
          <a:lstStyle/>
          <a:p>
            <a:fld id="{53A1667D-60F6-4CCF-B250-814FEE48E3BF}" type="slidenum">
              <a:rPr lang="en-GB" smtClean="0"/>
              <a:t>5</a:t>
            </a:fld>
            <a:endParaRPr lang="en-GB"/>
          </a:p>
        </p:txBody>
      </p:sp>
    </p:spTree>
    <p:extLst>
      <p:ext uri="{BB962C8B-B14F-4D97-AF65-F5344CB8AC3E}">
        <p14:creationId xmlns:p14="http://schemas.microsoft.com/office/powerpoint/2010/main" val="71049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A1667D-60F6-4CCF-B250-814FEE48E3BF}" type="slidenum">
              <a:rPr lang="en-GB" smtClean="0"/>
              <a:t>6</a:t>
            </a:fld>
            <a:endParaRPr lang="en-GB"/>
          </a:p>
        </p:txBody>
      </p:sp>
    </p:spTree>
    <p:extLst>
      <p:ext uri="{BB962C8B-B14F-4D97-AF65-F5344CB8AC3E}">
        <p14:creationId xmlns:p14="http://schemas.microsoft.com/office/powerpoint/2010/main" val="4275514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19416-5568-4ABC-BEE0-2F7373A864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904D870-86C7-4A0A-81F0-9953DD7C4E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F128BC2-A352-4AD2-A735-EA277AE17F36}"/>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5" name="Footer Placeholder 4">
            <a:extLst>
              <a:ext uri="{FF2B5EF4-FFF2-40B4-BE49-F238E27FC236}">
                <a16:creationId xmlns:a16="http://schemas.microsoft.com/office/drawing/2014/main" id="{B48F9355-6786-4322-A3DC-F0D1F8BB55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5AD265-36A3-4484-8166-29E490EF98C6}"/>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2339783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637F3-8548-4E52-B891-B9950409AF4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C1F2143-A6BC-4B93-AC63-8671590E89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6B3F3A-DF68-4F03-86C2-198E9DFFABF6}"/>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5" name="Footer Placeholder 4">
            <a:extLst>
              <a:ext uri="{FF2B5EF4-FFF2-40B4-BE49-F238E27FC236}">
                <a16:creationId xmlns:a16="http://schemas.microsoft.com/office/drawing/2014/main" id="{460B0D4F-030D-463A-8DAC-23985F817A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D1598B-1305-44F6-9857-5BCDE15DDDE8}"/>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2083542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F11ECC-27D5-4D18-BDAB-F23F4D46D1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E364E3-1281-4763-8DF6-7837B64928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457542-41B8-4AD5-99CD-D6E13A23C97A}"/>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5" name="Footer Placeholder 4">
            <a:extLst>
              <a:ext uri="{FF2B5EF4-FFF2-40B4-BE49-F238E27FC236}">
                <a16:creationId xmlns:a16="http://schemas.microsoft.com/office/drawing/2014/main" id="{80CBEA0A-C83E-49C8-8BAE-B79841408E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2333EF-64EF-46EB-B60F-4CF4FFB54FF4}"/>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148768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5FE7-EB92-4ACD-96E1-8950CF0FF2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7F9CEF-5A6F-4D29-BA2A-CD5D587124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6ED6DC-9E6F-411C-878A-9026A83E52D0}"/>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5" name="Footer Placeholder 4">
            <a:extLst>
              <a:ext uri="{FF2B5EF4-FFF2-40B4-BE49-F238E27FC236}">
                <a16:creationId xmlns:a16="http://schemas.microsoft.com/office/drawing/2014/main" id="{14C13015-6273-4DD7-9F08-B1FB9EA41F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B5A356-FEDD-4CAF-ABDB-BAD6C29F8895}"/>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668815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0F15D-3B60-4FAD-A1FF-6B245B5017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B0FE633-276A-4388-B6CA-9397C61F21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112AC1-26C5-4334-95BC-42BABA2471D5}"/>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5" name="Footer Placeholder 4">
            <a:extLst>
              <a:ext uri="{FF2B5EF4-FFF2-40B4-BE49-F238E27FC236}">
                <a16:creationId xmlns:a16="http://schemas.microsoft.com/office/drawing/2014/main" id="{C4B70B14-6844-474A-89D0-D98055BB71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AC7BFA-243A-41A8-95BC-880478930831}"/>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1310054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8CEE5-D10D-4E8D-8753-F31FA3CC14E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82376E2-3412-4A5F-9F65-A4F2E61B20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263C5FD-9BAC-48D3-92EB-D171DBE46F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DB285D3-5671-4E1D-80D5-BC453CBC5C54}"/>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6" name="Footer Placeholder 5">
            <a:extLst>
              <a:ext uri="{FF2B5EF4-FFF2-40B4-BE49-F238E27FC236}">
                <a16:creationId xmlns:a16="http://schemas.microsoft.com/office/drawing/2014/main" id="{BB2E878E-952F-42B1-9A34-C9FEF0AFE6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91754C-191C-4A9B-92E1-BE474CE28D2C}"/>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3040230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AB41-5C05-48DD-9F84-6645B8A8693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57A27E-B2A8-40FA-A64C-E7BDEA013A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0FA5DD-3EAE-42C9-B575-1117B5B5E5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5408801-6D43-405C-9AEA-2FF9F5C7A4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14B51F-F57C-4B94-B082-E086221FCB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68B5F39-C917-4F24-A202-E61B9DFACB71}"/>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8" name="Footer Placeholder 7">
            <a:extLst>
              <a:ext uri="{FF2B5EF4-FFF2-40B4-BE49-F238E27FC236}">
                <a16:creationId xmlns:a16="http://schemas.microsoft.com/office/drawing/2014/main" id="{879BA82E-EEE9-4AB6-A7BC-C06C5A48371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2C0E5C-17BC-4255-A824-9379EFDA096F}"/>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2578998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D23A7-57B9-461A-A510-825DA069CB6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7D451E-3FB5-4561-96D2-9E5FE223F8B4}"/>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4" name="Footer Placeholder 3">
            <a:extLst>
              <a:ext uri="{FF2B5EF4-FFF2-40B4-BE49-F238E27FC236}">
                <a16:creationId xmlns:a16="http://schemas.microsoft.com/office/drawing/2014/main" id="{6EAF9D57-F15B-4BDC-AB4E-5C821393026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5AD16DD-43EC-4FCA-BAED-4EDF3FE4864F}"/>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3172649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D8FA01-66B7-41D1-9BCB-686AEDF96046}"/>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3" name="Footer Placeholder 2">
            <a:extLst>
              <a:ext uri="{FF2B5EF4-FFF2-40B4-BE49-F238E27FC236}">
                <a16:creationId xmlns:a16="http://schemas.microsoft.com/office/drawing/2014/main" id="{4B556BE8-8A2A-4AAF-9B7A-2AACB6E6EFF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BB31E07-9320-419C-B881-1E5FF2739E78}"/>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3241330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53C3-BD50-404F-9120-41E8FD956A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28EE2BE-6986-425D-87C1-E58DDA75A0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014EFE5-A241-49DE-95E0-D8676E27C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6C3AF5-AA4B-4FA4-B2EB-1563629EB413}"/>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6" name="Footer Placeholder 5">
            <a:extLst>
              <a:ext uri="{FF2B5EF4-FFF2-40B4-BE49-F238E27FC236}">
                <a16:creationId xmlns:a16="http://schemas.microsoft.com/office/drawing/2014/main" id="{3B69042A-DD56-483E-B2F3-FA9F16A449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6A1BDD0-56C9-41FC-9B7A-218682817D7D}"/>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3412404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BC56-8108-41C7-AC38-6D544DDCEF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785EF85-8C7A-40D3-886B-C77694CA98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6F76088-9B1C-4D86-A9A5-E3129AE4A8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AA40E8-2F5E-496B-B49A-ACDE4DC82D1E}"/>
              </a:ext>
            </a:extLst>
          </p:cNvPr>
          <p:cNvSpPr>
            <a:spLocks noGrp="1"/>
          </p:cNvSpPr>
          <p:nvPr>
            <p:ph type="dt" sz="half" idx="10"/>
          </p:nvPr>
        </p:nvSpPr>
        <p:spPr/>
        <p:txBody>
          <a:bodyPr/>
          <a:lstStyle/>
          <a:p>
            <a:fld id="{57512F19-FDE7-4AEB-BC9E-E9DEDE3B4232}" type="datetimeFigureOut">
              <a:rPr lang="en-GB" smtClean="0"/>
              <a:t>21/09/2022</a:t>
            </a:fld>
            <a:endParaRPr lang="en-GB"/>
          </a:p>
        </p:txBody>
      </p:sp>
      <p:sp>
        <p:nvSpPr>
          <p:cNvPr id="6" name="Footer Placeholder 5">
            <a:extLst>
              <a:ext uri="{FF2B5EF4-FFF2-40B4-BE49-F238E27FC236}">
                <a16:creationId xmlns:a16="http://schemas.microsoft.com/office/drawing/2014/main" id="{4E9F7CF5-1803-4819-9E37-90BDB9440E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49C7FE-B292-4E25-BFFE-542326833907}"/>
              </a:ext>
            </a:extLst>
          </p:cNvPr>
          <p:cNvSpPr>
            <a:spLocks noGrp="1"/>
          </p:cNvSpPr>
          <p:nvPr>
            <p:ph type="sldNum" sz="quarter" idx="12"/>
          </p:nvPr>
        </p:nvSpPr>
        <p:spPr/>
        <p:txBody>
          <a:bodyPr/>
          <a:lstStyle/>
          <a:p>
            <a:fld id="{EB304158-A665-48A8-8E82-82C002257BBC}" type="slidenum">
              <a:rPr lang="en-GB" smtClean="0"/>
              <a:t>‹#›</a:t>
            </a:fld>
            <a:endParaRPr lang="en-GB"/>
          </a:p>
        </p:txBody>
      </p:sp>
    </p:spTree>
    <p:extLst>
      <p:ext uri="{BB962C8B-B14F-4D97-AF65-F5344CB8AC3E}">
        <p14:creationId xmlns:p14="http://schemas.microsoft.com/office/powerpoint/2010/main" val="1738325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CD66BB-EC53-466E-B4E8-BCD27F3CB8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07183D-1DA1-4674-BBCD-7D6C0896FC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F20B9D-DB3B-41DF-8C58-0F654488FF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512F19-FDE7-4AEB-BC9E-E9DEDE3B4232}" type="datetimeFigureOut">
              <a:rPr lang="en-GB" smtClean="0"/>
              <a:t>21/09/2022</a:t>
            </a:fld>
            <a:endParaRPr lang="en-GB"/>
          </a:p>
        </p:txBody>
      </p:sp>
      <p:sp>
        <p:nvSpPr>
          <p:cNvPr id="5" name="Footer Placeholder 4">
            <a:extLst>
              <a:ext uri="{FF2B5EF4-FFF2-40B4-BE49-F238E27FC236}">
                <a16:creationId xmlns:a16="http://schemas.microsoft.com/office/drawing/2014/main" id="{669C5B70-A162-4BE7-BAD2-1A038160A6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04DF46B-206D-4630-930C-EA299BAEE6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304158-A665-48A8-8E82-82C002257BBC}" type="slidenum">
              <a:rPr lang="en-GB" smtClean="0"/>
              <a:t>‹#›</a:t>
            </a:fld>
            <a:endParaRPr lang="en-GB"/>
          </a:p>
        </p:txBody>
      </p:sp>
    </p:spTree>
    <p:extLst>
      <p:ext uri="{BB962C8B-B14F-4D97-AF65-F5344CB8AC3E}">
        <p14:creationId xmlns:p14="http://schemas.microsoft.com/office/powerpoint/2010/main" val="423588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birds flying over a body of water&#10;&#10;Description automatically generated with low confidence">
            <a:extLst>
              <a:ext uri="{FF2B5EF4-FFF2-40B4-BE49-F238E27FC236}">
                <a16:creationId xmlns:a16="http://schemas.microsoft.com/office/drawing/2014/main" id="{7B1519F8-8478-4339-BF7E-A882301003AD}"/>
              </a:ext>
            </a:extLst>
          </p:cNvPr>
          <p:cNvPicPr>
            <a:picLocks noChangeAspect="1"/>
          </p:cNvPicPr>
          <p:nvPr/>
        </p:nvPicPr>
        <p:blipFill rotWithShape="1">
          <a:blip r:embed="rId3">
            <a:alphaModFix amt="38000"/>
            <a:extLst>
              <a:ext uri="{28A0092B-C50C-407E-A947-70E740481C1C}">
                <a14:useLocalDpi xmlns:a14="http://schemas.microsoft.com/office/drawing/2010/main" val="0"/>
              </a:ext>
            </a:extLst>
          </a:blip>
          <a:srcRect t="25628" r="21486" b="39368"/>
          <a:stretch/>
        </p:blipFill>
        <p:spPr>
          <a:xfrm>
            <a:off x="-2" y="-13988"/>
            <a:ext cx="12192002" cy="6876152"/>
          </a:xfrm>
          <a:prstGeom prst="rect">
            <a:avLst/>
          </a:prstGeom>
        </p:spPr>
      </p:pic>
      <p:pic>
        <p:nvPicPr>
          <p:cNvPr id="3" name="Picture 2">
            <a:extLst>
              <a:ext uri="{FF2B5EF4-FFF2-40B4-BE49-F238E27FC236}">
                <a16:creationId xmlns:a16="http://schemas.microsoft.com/office/drawing/2014/main" id="{43D4BA63-053C-4561-8E44-F41EAC31FB60}"/>
              </a:ext>
            </a:extLst>
          </p:cNvPr>
          <p:cNvPicPr>
            <a:picLocks noChangeAspect="1"/>
          </p:cNvPicPr>
          <p:nvPr/>
        </p:nvPicPr>
        <p:blipFill>
          <a:blip r:embed="rId4"/>
          <a:stretch>
            <a:fillRect/>
          </a:stretch>
        </p:blipFill>
        <p:spPr>
          <a:xfrm>
            <a:off x="204229" y="153804"/>
            <a:ext cx="2298391" cy="317019"/>
          </a:xfrm>
          <a:prstGeom prst="rect">
            <a:avLst/>
          </a:prstGeom>
        </p:spPr>
      </p:pic>
      <p:sp>
        <p:nvSpPr>
          <p:cNvPr id="2" name="TextBox 1">
            <a:extLst>
              <a:ext uri="{FF2B5EF4-FFF2-40B4-BE49-F238E27FC236}">
                <a16:creationId xmlns:a16="http://schemas.microsoft.com/office/drawing/2014/main" id="{78C6924B-043C-45A6-ACAB-D9B60C8F458B}"/>
              </a:ext>
            </a:extLst>
          </p:cNvPr>
          <p:cNvSpPr txBox="1"/>
          <p:nvPr/>
        </p:nvSpPr>
        <p:spPr>
          <a:xfrm>
            <a:off x="786225" y="822742"/>
            <a:ext cx="8736175"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panose="020F0502020204030204"/>
                <a:ea typeface="+mn-ea"/>
                <a:cs typeface="+mn-cs"/>
              </a:rPr>
              <a:t>The Harvest Season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rPr>
              <a:t>Living in the world that we have been given</a:t>
            </a:r>
          </a:p>
        </p:txBody>
      </p:sp>
      <p:sp>
        <p:nvSpPr>
          <p:cNvPr id="4" name="TextBox 3">
            <a:extLst>
              <a:ext uri="{FF2B5EF4-FFF2-40B4-BE49-F238E27FC236}">
                <a16:creationId xmlns:a16="http://schemas.microsoft.com/office/drawing/2014/main" id="{BC0D4919-BD96-4769-863E-9BB0F2337E4E}"/>
              </a:ext>
            </a:extLst>
          </p:cNvPr>
          <p:cNvSpPr txBox="1"/>
          <p:nvPr/>
        </p:nvSpPr>
        <p:spPr>
          <a:xfrm>
            <a:off x="786224" y="3429000"/>
            <a:ext cx="8510175"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Calibri" panose="020F0502020204030204"/>
                <a:ea typeface="+mn-ea"/>
                <a:cs typeface="+mn-cs"/>
              </a:rPr>
              <a:t>Yours, Lord, is the greatness, the power,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Calibri" panose="020F0502020204030204"/>
                <a:ea typeface="+mn-ea"/>
                <a:cs typeface="+mn-cs"/>
              </a:rPr>
              <a:t>the glory, the splendour, and the majesty;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Calibri" panose="020F0502020204030204"/>
                <a:ea typeface="+mn-ea"/>
                <a:cs typeface="+mn-cs"/>
              </a:rPr>
              <a:t>for everything in heaven and on earth is yours.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panose="020F0502020204030204"/>
                <a:ea typeface="+mn-ea"/>
                <a:cs typeface="+mn-cs"/>
              </a:rPr>
              <a:t>All things come from you,</a:t>
            </a:r>
            <a:endParaRPr kumimoji="0" lang="en-GB" sz="3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Calibri" panose="020F0502020204030204"/>
                <a:ea typeface="+mn-ea"/>
                <a:cs typeface="+mn-cs"/>
              </a:rPr>
              <a:t>and of your own do we give you.</a:t>
            </a:r>
            <a:endParaRPr kumimoji="0" lang="en-GB" sz="3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014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D4BA63-053C-4561-8E44-F41EAC31FB60}"/>
              </a:ext>
            </a:extLst>
          </p:cNvPr>
          <p:cNvPicPr>
            <a:picLocks noChangeAspect="1"/>
          </p:cNvPicPr>
          <p:nvPr/>
        </p:nvPicPr>
        <p:blipFill>
          <a:blip r:embed="rId3"/>
          <a:stretch>
            <a:fillRect/>
          </a:stretch>
        </p:blipFill>
        <p:spPr>
          <a:xfrm>
            <a:off x="247771" y="205494"/>
            <a:ext cx="2298391" cy="317019"/>
          </a:xfrm>
          <a:prstGeom prst="rect">
            <a:avLst/>
          </a:prstGeom>
        </p:spPr>
      </p:pic>
      <p:sp>
        <p:nvSpPr>
          <p:cNvPr id="5" name="TextBox 4">
            <a:extLst>
              <a:ext uri="{FF2B5EF4-FFF2-40B4-BE49-F238E27FC236}">
                <a16:creationId xmlns:a16="http://schemas.microsoft.com/office/drawing/2014/main" id="{7878B9A9-88CD-48F8-B717-F4B81CD21693}"/>
              </a:ext>
            </a:extLst>
          </p:cNvPr>
          <p:cNvSpPr txBox="1"/>
          <p:nvPr/>
        </p:nvSpPr>
        <p:spPr>
          <a:xfrm>
            <a:off x="286680" y="929695"/>
            <a:ext cx="11405965" cy="5444439"/>
          </a:xfrm>
          <a:prstGeom prst="rect">
            <a:avLst/>
          </a:prstGeom>
          <a:noFill/>
        </p:spPr>
        <p:txBody>
          <a:bodyPr wrap="square" rtlCol="0">
            <a:spAutoFit/>
          </a:bodyPr>
          <a:lstStyle/>
          <a:p>
            <a:pPr>
              <a:lnSpc>
                <a:spcPct val="107000"/>
              </a:lnSpc>
              <a:spcAft>
                <a:spcPts val="800"/>
              </a:spcAft>
            </a:pPr>
            <a:r>
              <a:rPr lang="en-GB" sz="5400" b="1" dirty="0">
                <a:effectLst/>
                <a:latin typeface="Calibri" panose="020F0502020204030204" pitchFamily="34" charset="0"/>
                <a:ea typeface="Calibri" panose="020F0502020204030204" pitchFamily="34" charset="0"/>
                <a:cs typeface="Times New Roman" panose="02020603050405020304" pitchFamily="18" charset="0"/>
              </a:rPr>
              <a:t>Fruitfulness in the water and the Air</a:t>
            </a:r>
          </a:p>
          <a:p>
            <a:pPr>
              <a:lnSpc>
                <a:spcPct val="107000"/>
              </a:lnSpc>
              <a:spcAft>
                <a:spcPts val="800"/>
              </a:spcAft>
            </a:pPr>
            <a:endParaRPr lang="en-GB" sz="11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b="1" dirty="0">
                <a:latin typeface="Calibri" panose="020F0502020204030204" pitchFamily="34" charset="0"/>
                <a:ea typeface="Calibri" panose="020F0502020204030204" pitchFamily="34" charset="0"/>
                <a:cs typeface="Times New Roman" panose="02020603050405020304" pitchFamily="18" charset="0"/>
              </a:rPr>
              <a:t>From Day 5 of the Creation Story…</a:t>
            </a:r>
          </a:p>
          <a:p>
            <a:r>
              <a:rPr lang="en-GB" sz="3200" b="0" i="0" dirty="0">
                <a:solidFill>
                  <a:srgbClr val="000000"/>
                </a:solidFill>
                <a:effectLst/>
                <a:latin typeface="system-ui"/>
              </a:rPr>
              <a:t>God said, “Let the waters bring forth swarms of living creatures, and let birds fly above the earth across the dome of the sky.” So God created the great sea monsters and every living creature that moves, of every kind, with which the waters swarm and every winged bird of every kind. And God saw that it was good. God blessed them, saying, “Be fruitful and multiply and fill the waters in the seas, and let birds multiply on the earth.”</a:t>
            </a:r>
            <a:endParaRPr lang="en-GB" sz="3200" dirty="0"/>
          </a:p>
        </p:txBody>
      </p:sp>
      <p:pic>
        <p:nvPicPr>
          <p:cNvPr id="4" name="Picture 3">
            <a:extLst>
              <a:ext uri="{FF2B5EF4-FFF2-40B4-BE49-F238E27FC236}">
                <a16:creationId xmlns:a16="http://schemas.microsoft.com/office/drawing/2014/main" id="{5C293900-4EFE-4578-8BB1-066519FE0B1F}"/>
              </a:ext>
            </a:extLst>
          </p:cNvPr>
          <p:cNvPicPr>
            <a:picLocks noChangeAspect="1"/>
          </p:cNvPicPr>
          <p:nvPr/>
        </p:nvPicPr>
        <p:blipFill>
          <a:blip r:embed="rId4"/>
          <a:stretch>
            <a:fillRect/>
          </a:stretch>
        </p:blipFill>
        <p:spPr>
          <a:xfrm>
            <a:off x="16212" y="0"/>
            <a:ext cx="12159575" cy="6858000"/>
          </a:xfrm>
          <a:prstGeom prst="rect">
            <a:avLst/>
          </a:prstGeom>
        </p:spPr>
      </p:pic>
    </p:spTree>
    <p:extLst>
      <p:ext uri="{BB962C8B-B14F-4D97-AF65-F5344CB8AC3E}">
        <p14:creationId xmlns:p14="http://schemas.microsoft.com/office/powerpoint/2010/main" val="1346788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9BAB2D-2257-4EA5-86A4-44DB9842127C}"/>
              </a:ext>
            </a:extLst>
          </p:cNvPr>
          <p:cNvPicPr>
            <a:picLocks noChangeAspect="1"/>
          </p:cNvPicPr>
          <p:nvPr/>
        </p:nvPicPr>
        <p:blipFill>
          <a:blip r:embed="rId3"/>
          <a:stretch>
            <a:fillRect/>
          </a:stretch>
        </p:blipFill>
        <p:spPr>
          <a:xfrm>
            <a:off x="269858" y="2227999"/>
            <a:ext cx="2827954" cy="4406347"/>
          </a:xfrm>
          <a:prstGeom prst="rect">
            <a:avLst/>
          </a:prstGeom>
        </p:spPr>
      </p:pic>
      <p:pic>
        <p:nvPicPr>
          <p:cNvPr id="3" name="Picture 2">
            <a:extLst>
              <a:ext uri="{FF2B5EF4-FFF2-40B4-BE49-F238E27FC236}">
                <a16:creationId xmlns:a16="http://schemas.microsoft.com/office/drawing/2014/main" id="{43D4BA63-053C-4561-8E44-F41EAC31FB60}"/>
              </a:ext>
            </a:extLst>
          </p:cNvPr>
          <p:cNvPicPr>
            <a:picLocks noChangeAspect="1"/>
          </p:cNvPicPr>
          <p:nvPr/>
        </p:nvPicPr>
        <p:blipFill>
          <a:blip r:embed="rId4"/>
          <a:stretch>
            <a:fillRect/>
          </a:stretch>
        </p:blipFill>
        <p:spPr>
          <a:xfrm>
            <a:off x="9522400" y="140180"/>
            <a:ext cx="2298391" cy="317019"/>
          </a:xfrm>
          <a:prstGeom prst="rect">
            <a:avLst/>
          </a:prstGeom>
        </p:spPr>
      </p:pic>
      <p:pic>
        <p:nvPicPr>
          <p:cNvPr id="6" name="Picture 5">
            <a:extLst>
              <a:ext uri="{FF2B5EF4-FFF2-40B4-BE49-F238E27FC236}">
                <a16:creationId xmlns:a16="http://schemas.microsoft.com/office/drawing/2014/main" id="{F34AD86D-92D4-45B2-ADAC-FC86C4A1B97F}"/>
              </a:ext>
            </a:extLst>
          </p:cNvPr>
          <p:cNvPicPr>
            <a:picLocks noChangeAspect="1"/>
          </p:cNvPicPr>
          <p:nvPr/>
        </p:nvPicPr>
        <p:blipFill>
          <a:blip r:embed="rId5"/>
          <a:stretch>
            <a:fillRect/>
          </a:stretch>
        </p:blipFill>
        <p:spPr>
          <a:xfrm>
            <a:off x="4491965" y="3603152"/>
            <a:ext cx="4574449" cy="3031194"/>
          </a:xfrm>
          <a:prstGeom prst="rect">
            <a:avLst/>
          </a:prstGeom>
        </p:spPr>
      </p:pic>
      <p:pic>
        <p:nvPicPr>
          <p:cNvPr id="11" name="Picture 10" descr="A picture containing text, cup, toiletry, skin cream&#10;&#10;Description automatically generated">
            <a:extLst>
              <a:ext uri="{FF2B5EF4-FFF2-40B4-BE49-F238E27FC236}">
                <a16:creationId xmlns:a16="http://schemas.microsoft.com/office/drawing/2014/main" id="{23B76F86-9D39-4F34-A6B8-BFF842D6EE3F}"/>
              </a:ext>
            </a:extLst>
          </p:cNvPr>
          <p:cNvPicPr>
            <a:picLocks noChangeAspect="1"/>
          </p:cNvPicPr>
          <p:nvPr/>
        </p:nvPicPr>
        <p:blipFill rotWithShape="1">
          <a:blip r:embed="rId6">
            <a:extLst>
              <a:ext uri="{28A0092B-C50C-407E-A947-70E740481C1C}">
                <a14:useLocalDpi xmlns:a14="http://schemas.microsoft.com/office/drawing/2010/main" val="0"/>
              </a:ext>
            </a:extLst>
          </a:blip>
          <a:srcRect l="16437" r="17340"/>
          <a:stretch/>
        </p:blipFill>
        <p:spPr>
          <a:xfrm rot="1454175">
            <a:off x="6811475" y="4277049"/>
            <a:ext cx="2279979" cy="2456062"/>
          </a:xfrm>
          <a:prstGeom prst="rect">
            <a:avLst/>
          </a:prstGeom>
        </p:spPr>
      </p:pic>
      <p:sp>
        <p:nvSpPr>
          <p:cNvPr id="7" name="TextBox 6">
            <a:extLst>
              <a:ext uri="{FF2B5EF4-FFF2-40B4-BE49-F238E27FC236}">
                <a16:creationId xmlns:a16="http://schemas.microsoft.com/office/drawing/2014/main" id="{F040DE34-73CB-4034-9BED-B7AF55675EC1}"/>
              </a:ext>
            </a:extLst>
          </p:cNvPr>
          <p:cNvSpPr txBox="1"/>
          <p:nvPr/>
        </p:nvSpPr>
        <p:spPr>
          <a:xfrm>
            <a:off x="9225280" y="3815721"/>
            <a:ext cx="2715893" cy="2554545"/>
          </a:xfrm>
          <a:prstGeom prst="rect">
            <a:avLst/>
          </a:prstGeom>
          <a:noFill/>
        </p:spPr>
        <p:txBody>
          <a:bodyPr wrap="square" rtlCol="0">
            <a:spAutoFit/>
          </a:bodyPr>
          <a:lstStyle/>
          <a:p>
            <a:r>
              <a:rPr lang="en-GB" sz="3200" b="1" dirty="0"/>
              <a:t>The Harvest of the Sea</a:t>
            </a:r>
          </a:p>
          <a:p>
            <a:endParaRPr lang="en-GB" sz="3200" b="1" dirty="0"/>
          </a:p>
          <a:p>
            <a:r>
              <a:rPr lang="en-GB" sz="3200" b="1" dirty="0"/>
              <a:t>What can you see?</a:t>
            </a:r>
          </a:p>
        </p:txBody>
      </p:sp>
      <p:sp>
        <p:nvSpPr>
          <p:cNvPr id="9" name="TextBox 8">
            <a:extLst>
              <a:ext uri="{FF2B5EF4-FFF2-40B4-BE49-F238E27FC236}">
                <a16:creationId xmlns:a16="http://schemas.microsoft.com/office/drawing/2014/main" id="{6CA8B3F2-2867-4AEF-8FE6-DD133B493046}"/>
              </a:ext>
            </a:extLst>
          </p:cNvPr>
          <p:cNvSpPr txBox="1"/>
          <p:nvPr/>
        </p:nvSpPr>
        <p:spPr>
          <a:xfrm>
            <a:off x="467862" y="231528"/>
            <a:ext cx="10203733" cy="1877437"/>
          </a:xfrm>
          <a:prstGeom prst="rect">
            <a:avLst/>
          </a:prstGeom>
          <a:noFill/>
        </p:spPr>
        <p:txBody>
          <a:bodyPr wrap="square" rtlCol="0">
            <a:spAutoFit/>
          </a:bodyPr>
          <a:lstStyle/>
          <a:p>
            <a:r>
              <a:rPr lang="en-GB" sz="3200" dirty="0"/>
              <a:t>Do you have a favourite sea or water creature?</a:t>
            </a:r>
          </a:p>
          <a:p>
            <a:endParaRPr lang="en-GB" sz="1000" dirty="0"/>
          </a:p>
          <a:p>
            <a:r>
              <a:rPr lang="en-GB" sz="3200" dirty="0"/>
              <a:t>Or perhaps a bird?</a:t>
            </a:r>
          </a:p>
          <a:p>
            <a:endParaRPr lang="en-GB" sz="1000" dirty="0"/>
          </a:p>
          <a:p>
            <a:r>
              <a:rPr lang="en-GB" sz="3200" dirty="0"/>
              <a:t>Talk to a partner about it</a:t>
            </a:r>
          </a:p>
        </p:txBody>
      </p:sp>
      <p:pic>
        <p:nvPicPr>
          <p:cNvPr id="10" name="Picture 9" descr="A fish swimming in water&#10;&#10;Description automatically generated with low confidence">
            <a:extLst>
              <a:ext uri="{FF2B5EF4-FFF2-40B4-BE49-F238E27FC236}">
                <a16:creationId xmlns:a16="http://schemas.microsoft.com/office/drawing/2014/main" id="{A246BBAB-F7D3-40B7-BAC3-E788F9E331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0400" y="941772"/>
            <a:ext cx="5819775" cy="2324100"/>
          </a:xfrm>
          <a:prstGeom prst="rect">
            <a:avLst/>
          </a:prstGeom>
        </p:spPr>
      </p:pic>
    </p:spTree>
    <p:extLst>
      <p:ext uri="{BB962C8B-B14F-4D97-AF65-F5344CB8AC3E}">
        <p14:creationId xmlns:p14="http://schemas.microsoft.com/office/powerpoint/2010/main" val="702604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D4BA63-053C-4561-8E44-F41EAC31FB60}"/>
              </a:ext>
            </a:extLst>
          </p:cNvPr>
          <p:cNvPicPr>
            <a:picLocks noChangeAspect="1"/>
          </p:cNvPicPr>
          <p:nvPr/>
        </p:nvPicPr>
        <p:blipFill>
          <a:blip r:embed="rId3"/>
          <a:stretch>
            <a:fillRect/>
          </a:stretch>
        </p:blipFill>
        <p:spPr>
          <a:xfrm>
            <a:off x="9522400" y="140180"/>
            <a:ext cx="2298391" cy="317019"/>
          </a:xfrm>
          <a:prstGeom prst="rect">
            <a:avLst/>
          </a:prstGeom>
        </p:spPr>
      </p:pic>
      <p:pic>
        <p:nvPicPr>
          <p:cNvPr id="8" name="Picture 7" descr="A person jumping into the water&#10;&#10;Description automatically generated with low confidence">
            <a:extLst>
              <a:ext uri="{FF2B5EF4-FFF2-40B4-BE49-F238E27FC236}">
                <a16:creationId xmlns:a16="http://schemas.microsoft.com/office/drawing/2014/main" id="{90DFDFE4-FC63-47FE-BECA-4A6909694CE0}"/>
              </a:ext>
            </a:extLst>
          </p:cNvPr>
          <p:cNvPicPr>
            <a:picLocks noChangeAspect="1"/>
          </p:cNvPicPr>
          <p:nvPr/>
        </p:nvPicPr>
        <p:blipFill rotWithShape="1">
          <a:blip r:embed="rId4">
            <a:extLst>
              <a:ext uri="{28A0092B-C50C-407E-A947-70E740481C1C}">
                <a14:useLocalDpi xmlns:a14="http://schemas.microsoft.com/office/drawing/2010/main" val="0"/>
              </a:ext>
            </a:extLst>
          </a:blip>
          <a:srcRect l="14699" t="27619" r="19680" b="26963"/>
          <a:stretch/>
        </p:blipFill>
        <p:spPr>
          <a:xfrm>
            <a:off x="6188892" y="2444115"/>
            <a:ext cx="5323840" cy="3114767"/>
          </a:xfrm>
          <a:prstGeom prst="rect">
            <a:avLst/>
          </a:prstGeom>
        </p:spPr>
      </p:pic>
      <p:pic>
        <p:nvPicPr>
          <p:cNvPr id="10" name="Picture 9" descr="A picture containing water, sport, athletic game, blue&#10;&#10;Description automatically generated">
            <a:extLst>
              <a:ext uri="{FF2B5EF4-FFF2-40B4-BE49-F238E27FC236}">
                <a16:creationId xmlns:a16="http://schemas.microsoft.com/office/drawing/2014/main" id="{7BFC80AC-F7D6-46B6-B686-FD83BDF3063B}"/>
              </a:ext>
            </a:extLst>
          </p:cNvPr>
          <p:cNvPicPr>
            <a:picLocks noChangeAspect="1"/>
          </p:cNvPicPr>
          <p:nvPr/>
        </p:nvPicPr>
        <p:blipFill rotWithShape="1">
          <a:blip r:embed="rId5">
            <a:extLst>
              <a:ext uri="{28A0092B-C50C-407E-A947-70E740481C1C}">
                <a14:useLocalDpi xmlns:a14="http://schemas.microsoft.com/office/drawing/2010/main" val="0"/>
              </a:ext>
            </a:extLst>
          </a:blip>
          <a:srcRect l="22869" t="6666" r="21626" b="9244"/>
          <a:stretch/>
        </p:blipFill>
        <p:spPr>
          <a:xfrm>
            <a:off x="679268" y="298689"/>
            <a:ext cx="4055171" cy="4070111"/>
          </a:xfrm>
          <a:prstGeom prst="rect">
            <a:avLst/>
          </a:prstGeom>
        </p:spPr>
      </p:pic>
      <p:sp>
        <p:nvSpPr>
          <p:cNvPr id="12" name="TextBox 11">
            <a:extLst>
              <a:ext uri="{FF2B5EF4-FFF2-40B4-BE49-F238E27FC236}">
                <a16:creationId xmlns:a16="http://schemas.microsoft.com/office/drawing/2014/main" id="{3408AFCD-6977-4D12-AC58-E844A47580B4}"/>
              </a:ext>
            </a:extLst>
          </p:cNvPr>
          <p:cNvSpPr txBox="1"/>
          <p:nvPr/>
        </p:nvSpPr>
        <p:spPr>
          <a:xfrm>
            <a:off x="5242560" y="665827"/>
            <a:ext cx="5100320" cy="1569660"/>
          </a:xfrm>
          <a:prstGeom prst="rect">
            <a:avLst/>
          </a:prstGeom>
          <a:noFill/>
        </p:spPr>
        <p:txBody>
          <a:bodyPr wrap="square" rtlCol="0">
            <a:spAutoFit/>
          </a:bodyPr>
          <a:lstStyle/>
          <a:p>
            <a:r>
              <a:rPr lang="en-GB" sz="3200" b="1" dirty="0"/>
              <a:t>The Harvest of Water</a:t>
            </a:r>
          </a:p>
          <a:p>
            <a:endParaRPr lang="en-GB" sz="3200" b="1" dirty="0"/>
          </a:p>
          <a:p>
            <a:r>
              <a:rPr lang="en-GB" sz="3200" b="1" dirty="0"/>
              <a:t>What can you see?</a:t>
            </a:r>
          </a:p>
        </p:txBody>
      </p:sp>
      <p:sp>
        <p:nvSpPr>
          <p:cNvPr id="13" name="TextBox 12">
            <a:extLst>
              <a:ext uri="{FF2B5EF4-FFF2-40B4-BE49-F238E27FC236}">
                <a16:creationId xmlns:a16="http://schemas.microsoft.com/office/drawing/2014/main" id="{57FD0E43-F0E2-4193-8E18-300F1B40DF75}"/>
              </a:ext>
            </a:extLst>
          </p:cNvPr>
          <p:cNvSpPr txBox="1"/>
          <p:nvPr/>
        </p:nvSpPr>
        <p:spPr>
          <a:xfrm>
            <a:off x="679268" y="4648549"/>
            <a:ext cx="5100320" cy="1077218"/>
          </a:xfrm>
          <a:prstGeom prst="rect">
            <a:avLst/>
          </a:prstGeom>
          <a:noFill/>
        </p:spPr>
        <p:txBody>
          <a:bodyPr wrap="square" rtlCol="0">
            <a:spAutoFit/>
          </a:bodyPr>
          <a:lstStyle/>
          <a:p>
            <a:r>
              <a:rPr lang="en-GB" sz="3200" b="1" dirty="0"/>
              <a:t>Is this also a kind of harvest?</a:t>
            </a:r>
          </a:p>
          <a:p>
            <a:endParaRPr lang="en-GB" sz="3200" b="1" dirty="0"/>
          </a:p>
        </p:txBody>
      </p:sp>
    </p:spTree>
    <p:extLst>
      <p:ext uri="{BB962C8B-B14F-4D97-AF65-F5344CB8AC3E}">
        <p14:creationId xmlns:p14="http://schemas.microsoft.com/office/powerpoint/2010/main" val="3786582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D4BA63-053C-4561-8E44-F41EAC31FB60}"/>
              </a:ext>
            </a:extLst>
          </p:cNvPr>
          <p:cNvPicPr>
            <a:picLocks noChangeAspect="1"/>
          </p:cNvPicPr>
          <p:nvPr/>
        </p:nvPicPr>
        <p:blipFill>
          <a:blip r:embed="rId3"/>
          <a:stretch>
            <a:fillRect/>
          </a:stretch>
        </p:blipFill>
        <p:spPr>
          <a:xfrm>
            <a:off x="9522400" y="140180"/>
            <a:ext cx="2298391" cy="317019"/>
          </a:xfrm>
          <a:prstGeom prst="rect">
            <a:avLst/>
          </a:prstGeom>
        </p:spPr>
      </p:pic>
      <p:sp>
        <p:nvSpPr>
          <p:cNvPr id="7" name="TextBox 6">
            <a:extLst>
              <a:ext uri="{FF2B5EF4-FFF2-40B4-BE49-F238E27FC236}">
                <a16:creationId xmlns:a16="http://schemas.microsoft.com/office/drawing/2014/main" id="{2BADD022-7D99-4394-A414-57A9339D0B57}"/>
              </a:ext>
            </a:extLst>
          </p:cNvPr>
          <p:cNvSpPr txBox="1"/>
          <p:nvPr/>
        </p:nvSpPr>
        <p:spPr>
          <a:xfrm>
            <a:off x="533400" y="419100"/>
            <a:ext cx="10629900" cy="6093976"/>
          </a:xfrm>
          <a:prstGeom prst="rect">
            <a:avLst/>
          </a:prstGeom>
          <a:noFill/>
        </p:spPr>
        <p:txBody>
          <a:bodyPr wrap="square" rtlCol="0">
            <a:spAutoFit/>
          </a:bodyPr>
          <a:lstStyle/>
          <a:p>
            <a:r>
              <a:rPr lang="en-GB" sz="2400" u="sng" dirty="0"/>
              <a:t>Litany of Creation</a:t>
            </a:r>
          </a:p>
          <a:p>
            <a:endParaRPr lang="en-GB" sz="2400" dirty="0"/>
          </a:p>
          <a:p>
            <a:r>
              <a:rPr lang="en-GB" sz="2400" dirty="0"/>
              <a:t>God commanded, “Let the earth produce all kinds of plants”</a:t>
            </a:r>
          </a:p>
          <a:p>
            <a:r>
              <a:rPr lang="en-GB" sz="2400" i="1" dirty="0"/>
              <a:t>Plant prayers</a:t>
            </a:r>
            <a:br>
              <a:rPr lang="en-GB" sz="2400" i="1" dirty="0"/>
            </a:br>
            <a:endParaRPr lang="en-GB" sz="1000" i="1" dirty="0"/>
          </a:p>
          <a:p>
            <a:r>
              <a:rPr lang="en-GB" sz="2400" dirty="0"/>
              <a:t>God commanded, “Let the water be filled with many kinds of living beings, and the air filled with birds.” </a:t>
            </a:r>
          </a:p>
          <a:p>
            <a:r>
              <a:rPr lang="en-GB" sz="2400" i="1" dirty="0"/>
              <a:t>Fish and bird prayers</a:t>
            </a:r>
          </a:p>
          <a:p>
            <a:endParaRPr lang="en-GB" sz="1000" i="1" dirty="0"/>
          </a:p>
          <a:p>
            <a:r>
              <a:rPr lang="en-GB" sz="2400" dirty="0"/>
              <a:t>God commanded, “Let the earth produce all kinds of animal life”</a:t>
            </a:r>
          </a:p>
          <a:p>
            <a:r>
              <a:rPr lang="en-GB" sz="2400" i="1" dirty="0"/>
              <a:t>Animal prayers</a:t>
            </a:r>
          </a:p>
          <a:p>
            <a:endParaRPr lang="en-GB" sz="1000" i="1" dirty="0"/>
          </a:p>
          <a:p>
            <a:r>
              <a:rPr lang="en-GB" sz="2400" dirty="0"/>
              <a:t>God created human beings and blessed them, </a:t>
            </a:r>
          </a:p>
          <a:p>
            <a:r>
              <a:rPr lang="en-GB" sz="2400" i="1" dirty="0"/>
              <a:t>People prayers</a:t>
            </a:r>
          </a:p>
          <a:p>
            <a:endParaRPr lang="en-GB" sz="1000" i="1" dirty="0"/>
          </a:p>
          <a:p>
            <a:r>
              <a:rPr lang="en-GB" sz="2400" dirty="0"/>
              <a:t>God looked at everything and was very pleased. </a:t>
            </a:r>
          </a:p>
          <a:p>
            <a:r>
              <a:rPr lang="en-GB" sz="2400" i="1" dirty="0"/>
              <a:t>Thank you prayer</a:t>
            </a:r>
          </a:p>
          <a:p>
            <a:endParaRPr lang="en-GB" sz="2400" dirty="0"/>
          </a:p>
        </p:txBody>
      </p:sp>
      <p:pic>
        <p:nvPicPr>
          <p:cNvPr id="4" name="Picture 3" descr="A planet from outer space&#10;&#10;Description automatically generated with low confidence">
            <a:extLst>
              <a:ext uri="{FF2B5EF4-FFF2-40B4-BE49-F238E27FC236}">
                <a16:creationId xmlns:a16="http://schemas.microsoft.com/office/drawing/2014/main" id="{D42B9878-B036-457A-BAE5-8051073DE6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7802" y="2721429"/>
            <a:ext cx="4227740" cy="4227740"/>
          </a:xfrm>
          <a:prstGeom prst="rect">
            <a:avLst/>
          </a:prstGeom>
        </p:spPr>
      </p:pic>
    </p:spTree>
    <p:extLst>
      <p:ext uri="{BB962C8B-B14F-4D97-AF65-F5344CB8AC3E}">
        <p14:creationId xmlns:p14="http://schemas.microsoft.com/office/powerpoint/2010/main" val="1247121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alaxy in space&#10;&#10;Description automatically generated with medium confidence">
            <a:extLst>
              <a:ext uri="{FF2B5EF4-FFF2-40B4-BE49-F238E27FC236}">
                <a16:creationId xmlns:a16="http://schemas.microsoft.com/office/drawing/2014/main" id="{57739E76-58E0-46D4-9BA7-6340D4F52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6491"/>
          </a:xfrm>
          <a:prstGeom prst="rect">
            <a:avLst/>
          </a:prstGeom>
        </p:spPr>
      </p:pic>
      <p:pic>
        <p:nvPicPr>
          <p:cNvPr id="3" name="Picture 2">
            <a:extLst>
              <a:ext uri="{FF2B5EF4-FFF2-40B4-BE49-F238E27FC236}">
                <a16:creationId xmlns:a16="http://schemas.microsoft.com/office/drawing/2014/main" id="{43D4BA63-053C-4561-8E44-F41EAC31FB60}"/>
              </a:ext>
            </a:extLst>
          </p:cNvPr>
          <p:cNvPicPr>
            <a:picLocks noChangeAspect="1"/>
          </p:cNvPicPr>
          <p:nvPr/>
        </p:nvPicPr>
        <p:blipFill>
          <a:blip r:embed="rId4"/>
          <a:stretch>
            <a:fillRect/>
          </a:stretch>
        </p:blipFill>
        <p:spPr>
          <a:xfrm>
            <a:off x="9522400" y="140180"/>
            <a:ext cx="2298391" cy="317019"/>
          </a:xfrm>
          <a:prstGeom prst="rect">
            <a:avLst/>
          </a:prstGeom>
        </p:spPr>
      </p:pic>
      <p:sp>
        <p:nvSpPr>
          <p:cNvPr id="5" name="TextBox 4">
            <a:extLst>
              <a:ext uri="{FF2B5EF4-FFF2-40B4-BE49-F238E27FC236}">
                <a16:creationId xmlns:a16="http://schemas.microsoft.com/office/drawing/2014/main" id="{E6D4B279-FFCC-47D7-A459-5D92538A47A7}"/>
              </a:ext>
            </a:extLst>
          </p:cNvPr>
          <p:cNvSpPr txBox="1"/>
          <p:nvPr/>
        </p:nvSpPr>
        <p:spPr>
          <a:xfrm>
            <a:off x="588706" y="245060"/>
            <a:ext cx="6593144" cy="6124754"/>
          </a:xfrm>
          <a:prstGeom prst="rect">
            <a:avLst/>
          </a:prstGeom>
          <a:noFill/>
        </p:spPr>
        <p:txBody>
          <a:bodyPr wrap="square" rtlCol="0">
            <a:spAutoFit/>
          </a:bodyPr>
          <a:lstStyle/>
          <a:p>
            <a:r>
              <a:rPr lang="en-GB" sz="2800" b="1" dirty="0">
                <a:solidFill>
                  <a:schemeClr val="bg1"/>
                </a:solidFill>
              </a:rPr>
              <a:t>Our Father in heaven,</a:t>
            </a:r>
          </a:p>
          <a:p>
            <a:r>
              <a:rPr lang="en-GB" sz="2800" b="1" dirty="0">
                <a:solidFill>
                  <a:schemeClr val="bg1"/>
                </a:solidFill>
              </a:rPr>
              <a:t>hallowed be your name,</a:t>
            </a:r>
          </a:p>
          <a:p>
            <a:r>
              <a:rPr lang="en-GB" sz="2800" b="1" dirty="0">
                <a:solidFill>
                  <a:schemeClr val="bg1"/>
                </a:solidFill>
              </a:rPr>
              <a:t>your kingdom come,</a:t>
            </a:r>
          </a:p>
          <a:p>
            <a:r>
              <a:rPr lang="en-GB" sz="2800" b="1" dirty="0">
                <a:solidFill>
                  <a:schemeClr val="bg1"/>
                </a:solidFill>
              </a:rPr>
              <a:t>your will be done,</a:t>
            </a:r>
          </a:p>
          <a:p>
            <a:r>
              <a:rPr lang="en-GB" sz="2800" b="1" dirty="0">
                <a:solidFill>
                  <a:schemeClr val="bg1"/>
                </a:solidFill>
              </a:rPr>
              <a:t>on earth as in heaven.</a:t>
            </a:r>
          </a:p>
          <a:p>
            <a:r>
              <a:rPr lang="en-GB" sz="2800" b="1" dirty="0">
                <a:solidFill>
                  <a:schemeClr val="bg1"/>
                </a:solidFill>
              </a:rPr>
              <a:t>Give us today our daily bread.</a:t>
            </a:r>
          </a:p>
          <a:p>
            <a:r>
              <a:rPr lang="en-GB" sz="2800" b="1" dirty="0">
                <a:solidFill>
                  <a:schemeClr val="bg1"/>
                </a:solidFill>
              </a:rPr>
              <a:t>Forgive us our sins</a:t>
            </a:r>
          </a:p>
          <a:p>
            <a:r>
              <a:rPr lang="en-GB" sz="2800" b="1" dirty="0">
                <a:solidFill>
                  <a:schemeClr val="bg1"/>
                </a:solidFill>
              </a:rPr>
              <a:t>as we forgive those who sin against us.</a:t>
            </a:r>
          </a:p>
          <a:p>
            <a:r>
              <a:rPr lang="en-GB" sz="2800" b="1" dirty="0">
                <a:solidFill>
                  <a:schemeClr val="bg1"/>
                </a:solidFill>
              </a:rPr>
              <a:t>Lead us not into temptation</a:t>
            </a:r>
          </a:p>
          <a:p>
            <a:r>
              <a:rPr lang="en-GB" sz="2800" b="1" dirty="0">
                <a:solidFill>
                  <a:schemeClr val="bg1"/>
                </a:solidFill>
              </a:rPr>
              <a:t>but deliver us from evil.</a:t>
            </a:r>
          </a:p>
          <a:p>
            <a:r>
              <a:rPr lang="en-GB" sz="2800" b="1" dirty="0">
                <a:solidFill>
                  <a:schemeClr val="bg1"/>
                </a:solidFill>
              </a:rPr>
              <a:t>For the kingdom, the power,</a:t>
            </a:r>
          </a:p>
          <a:p>
            <a:r>
              <a:rPr lang="en-GB" sz="2800" b="1" dirty="0">
                <a:solidFill>
                  <a:schemeClr val="bg1"/>
                </a:solidFill>
              </a:rPr>
              <a:t>and the glory are yours</a:t>
            </a:r>
          </a:p>
          <a:p>
            <a:r>
              <a:rPr lang="en-GB" sz="2800" b="1" dirty="0">
                <a:solidFill>
                  <a:schemeClr val="bg1"/>
                </a:solidFill>
              </a:rPr>
              <a:t>now and for ever.</a:t>
            </a:r>
          </a:p>
          <a:p>
            <a:r>
              <a:rPr lang="en-GB" sz="2800" b="1" dirty="0">
                <a:solidFill>
                  <a:schemeClr val="bg1"/>
                </a:solidFill>
              </a:rPr>
              <a:t>Amen.</a:t>
            </a:r>
          </a:p>
        </p:txBody>
      </p:sp>
      <p:pic>
        <p:nvPicPr>
          <p:cNvPr id="4" name="Picture 3">
            <a:extLst>
              <a:ext uri="{FF2B5EF4-FFF2-40B4-BE49-F238E27FC236}">
                <a16:creationId xmlns:a16="http://schemas.microsoft.com/office/drawing/2014/main" id="{C6E4FD38-F554-476B-85B3-1071B55FBE21}"/>
              </a:ext>
            </a:extLst>
          </p:cNvPr>
          <p:cNvPicPr>
            <a:picLocks noChangeAspect="1"/>
          </p:cNvPicPr>
          <p:nvPr/>
        </p:nvPicPr>
        <p:blipFill>
          <a:blip r:embed="rId5"/>
          <a:stretch>
            <a:fillRect/>
          </a:stretch>
        </p:blipFill>
        <p:spPr>
          <a:xfrm>
            <a:off x="7972425" y="3288821"/>
            <a:ext cx="3428999" cy="3428999"/>
          </a:xfrm>
          <a:prstGeom prst="rect">
            <a:avLst/>
          </a:prstGeom>
        </p:spPr>
      </p:pic>
    </p:spTree>
    <p:extLst>
      <p:ext uri="{BB962C8B-B14F-4D97-AF65-F5344CB8AC3E}">
        <p14:creationId xmlns:p14="http://schemas.microsoft.com/office/powerpoint/2010/main" val="31957931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1633</TotalTime>
  <Words>506</Words>
  <Application>Microsoft Office PowerPoint</Application>
  <PresentationFormat>Widescreen</PresentationFormat>
  <Paragraphs>68</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system-ui</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Sharples</dc:creator>
  <cp:lastModifiedBy>Penny Bingham</cp:lastModifiedBy>
  <cp:revision>2</cp:revision>
  <dcterms:created xsi:type="dcterms:W3CDTF">2022-07-20T10:00:29Z</dcterms:created>
  <dcterms:modified xsi:type="dcterms:W3CDTF">2022-09-21T13:59:43Z</dcterms:modified>
</cp:coreProperties>
</file>