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 id="2147485240" r:id="rId2"/>
  </p:sldMasterIdLst>
  <p:notesMasterIdLst>
    <p:notesMasterId r:id="rId15"/>
  </p:notesMasterIdLst>
  <p:sldIdLst>
    <p:sldId id="266" r:id="rId3"/>
    <p:sldId id="256" r:id="rId4"/>
    <p:sldId id="352" r:id="rId5"/>
    <p:sldId id="350" r:id="rId6"/>
    <p:sldId id="305" r:id="rId7"/>
    <p:sldId id="353" r:id="rId8"/>
    <p:sldId id="347" r:id="rId9"/>
    <p:sldId id="311" r:id="rId10"/>
    <p:sldId id="257" r:id="rId11"/>
    <p:sldId id="351" r:id="rId12"/>
    <p:sldId id="348" r:id="rId13"/>
    <p:sldId id="355"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Narrow" panose="020B0606020202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Narrow" panose="020B0606020202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Narrow" panose="020B0606020202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Narrow" panose="020B0606020202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Narrow" panose="020B0606020202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Narrow" panose="020B0606020202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Narrow" panose="020B0606020202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Narrow" panose="020B0606020202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Narrow" panose="020B0606020202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66" autoAdjust="0"/>
  </p:normalViewPr>
  <p:slideViewPr>
    <p:cSldViewPr snapToGrid="0" snapToObjects="1">
      <p:cViewPr varScale="1">
        <p:scale>
          <a:sx n="46" d="100"/>
          <a:sy n="46" d="100"/>
        </p:scale>
        <p:origin x="207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4280B1-DECE-AC02-22EA-CC0B4FA119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ABE8CA6B-09B7-5DBD-A149-202B234B808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800980C-97BE-49F3-B842-4ACD741E1070}" type="datetimeFigureOut">
              <a:rPr lang="en-GB"/>
              <a:pPr>
                <a:defRPr/>
              </a:pPr>
              <a:t>16/09/2022</a:t>
            </a:fld>
            <a:endParaRPr lang="en-GB"/>
          </a:p>
        </p:txBody>
      </p:sp>
      <p:sp>
        <p:nvSpPr>
          <p:cNvPr id="4" name="Slide Image Placeholder 3">
            <a:extLst>
              <a:ext uri="{FF2B5EF4-FFF2-40B4-BE49-F238E27FC236}">
                <a16:creationId xmlns:a16="http://schemas.microsoft.com/office/drawing/2014/main" id="{B468534D-2DE2-B09E-BD4E-6D626390BB9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65DFEA0-19B3-C5EC-D969-991EC9FFF2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594BE05-F333-7970-1EF1-CA5FF64C969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98DAD456-8B71-FEC1-ABF7-5A0DA853156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DB4453A-7D36-48E7-A14F-B4418B329EE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k.news.yahoo.com/people-sharing-heartwarming-story-queen-203029584.html?guccounter=1&amp;guce_referrer=aHR0cHM6Ly93d3cuYmluZy5jb20v&amp;guce_referrer_sig=AQAAANAVCPGVKZwSnUUUsUwJ_M5nSv4NsLPz7viMJzMxapOmiimBzz9qxSefv1UWkcvaW6TKiyHdeDarqTkvL9801mJTyPWMDyA3uY1EsY_93gn3XL1aHIrQrXz9rStbihBF1948C1pejefkIIhwDo0a-53g2wRPlBL1HF6AajtPiHzQ"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file:///E:\Guildford%20Diocese\Collective%20Worship\HRH%20assemblies\Sophy%20Ridge%20on%20Twitter:%20%22My%20favourite%20story%20about%20the%20Queen&#8230;%20just%20lovely%20https:\t.co\xueTVRU7oB%22%20\%20Twitt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FE77D81-9E0F-C0CA-385E-229927B6D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D48B6FA-40C4-CF95-31FE-95434557A5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FRONT SLIDE</a:t>
            </a:r>
          </a:p>
        </p:txBody>
      </p:sp>
      <p:sp>
        <p:nvSpPr>
          <p:cNvPr id="40964" name="Slide Number Placeholder 3">
            <a:extLst>
              <a:ext uri="{FF2B5EF4-FFF2-40B4-BE49-F238E27FC236}">
                <a16:creationId xmlns:a16="http://schemas.microsoft.com/office/drawing/2014/main" id="{53493AD1-A764-736B-3ED9-1EAC9076C0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fld id="{920EC6DE-4142-407F-B4A1-2950F7ED722D}"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10:</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Responding (and words for worship):</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And so as we come to the end of our time together, some things to think about.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Let’s be still and quiet together now, and pause to reflect again….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 wonder what you will take away from today?....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…maybe some words of hope….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….maybe values that you saw in the life of the Queen…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…our Queen was always keen to tell others that she followed the example of Jesus…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…she once said </a:t>
            </a: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‘Each day is a new beginning, I know that the only way to live my life is to try to do what is right…..to give of my best in all that the day brings, and to put my trust in God.’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 wonder if these words might help us as we go into the day ahead?....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I’m going to turn my thoughts into a prayer now, as I talk to God about some of these things. Make the prayer your own if you’d like to…or if you’d prefer not to pray, then just sit quietly with your own thoughts.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CDB4453A-7D36-48E7-A14F-B4418B329EE3}" type="slidenum">
              <a:rPr lang="en-GB" smtClean="0"/>
              <a:pPr>
                <a:defRPr/>
              </a:pPr>
              <a:t>10</a:t>
            </a:fld>
            <a:endParaRPr lang="en-GB"/>
          </a:p>
        </p:txBody>
      </p:sp>
    </p:spTree>
    <p:extLst>
      <p:ext uri="{BB962C8B-B14F-4D97-AF65-F5344CB8AC3E}">
        <p14:creationId xmlns:p14="http://schemas.microsoft.com/office/powerpoint/2010/main" val="171797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FE77D81-9E0F-C0CA-385E-229927B6D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D48B6FA-40C4-CF95-31FE-95434557A5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11: [Image to display whilst you pray]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Dear God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Thank you for the remarkable life of our Queen, whose life was such an example to us all. Help us as we live our lives to serve others, following your example. As her reign passes to King Charles III, we pray that he too would serve with wisdom, integrity and faith. May he know that the prayers of your people, the Church, with him at this time.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We ask all these things in the name of Jesus.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Amen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eaLnBrk="1" hangingPunct="1">
              <a:spcBef>
                <a:spcPct val="0"/>
              </a:spcBef>
            </a:pPr>
            <a:endParaRPr lang="en-GB" altLang="en-US" dirty="0"/>
          </a:p>
        </p:txBody>
      </p:sp>
      <p:sp>
        <p:nvSpPr>
          <p:cNvPr id="40964" name="Slide Number Placeholder 3">
            <a:extLst>
              <a:ext uri="{FF2B5EF4-FFF2-40B4-BE49-F238E27FC236}">
                <a16:creationId xmlns:a16="http://schemas.microsoft.com/office/drawing/2014/main" id="{53493AD1-A764-736B-3ED9-1EAC9076C0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fld id="{920EC6DE-4142-407F-B4A1-2950F7ED722D}"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348763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entury Gothic" panose="020B0502020202020204" pitchFamily="34" charset="0"/>
                <a:ea typeface="MS Mincho" panose="02020609040205080304" pitchFamily="49" charset="-128"/>
                <a:cs typeface="Times New Roman" panose="02020603050405020304" pitchFamily="18" charset="0"/>
              </a:rPr>
              <a:t>Slide 2: </a:t>
            </a:r>
            <a:r>
              <a:rPr lang="en-GB" sz="1200" b="1" dirty="0">
                <a:solidFill>
                  <a:schemeClr val="bg1"/>
                </a:solidFill>
                <a:latin typeface="Century Gothic" panose="020B0502020202020204" pitchFamily="34" charset="0"/>
              </a:rPr>
              <a:t>‘There is a time for everything, and a season for every activity under the heavens. There is a time to mourn.’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These are ancient words from the Book of Ecclesiastes, one of the books of wisdom, and they acknowledge that it’s OK for us to be sad.</a:t>
            </a: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847E7F-A9FC-4E83-8E8F-960EE131F2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32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Slide 3: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Over recent days, people have travelled from all over the world as a way of sharing their sadness with others, to pay their respects to the Queen for all that she did and to show their support for King Charles III and the Royal Family as they mourn.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CDB4453A-7D36-48E7-A14F-B4418B329EE3}" type="slidenum">
              <a:rPr lang="en-GB" smtClean="0"/>
              <a:pPr>
                <a:defRPr/>
              </a:pPr>
              <a:t>3</a:t>
            </a:fld>
            <a:endParaRPr lang="en-GB"/>
          </a:p>
        </p:txBody>
      </p:sp>
    </p:spTree>
    <p:extLst>
      <p:ext uri="{BB962C8B-B14F-4D97-AF65-F5344CB8AC3E}">
        <p14:creationId xmlns:p14="http://schemas.microsoft.com/office/powerpoint/2010/main" val="246959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Slide 4: </a:t>
            </a:r>
            <a:r>
              <a:rPr lang="en-GB" sz="1800" b="1" i="1" dirty="0">
                <a:effectLst/>
                <a:latin typeface="Century Gothic" panose="020B0502020202020204" pitchFamily="34" charset="0"/>
                <a:ea typeface="MS Mincho" panose="02020609040205080304" pitchFamily="49" charset="-128"/>
                <a:cs typeface="Times New Roman" panose="02020603050405020304" pitchFamily="18" charset="0"/>
              </a:rPr>
              <a:t>[Insert photo from news feed if preferred]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I wonder if you watched the Queen’s funeral service yesterday? What do you remember about it? </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[talk together, in pairs or as appropriate]</a:t>
            </a:r>
          </a:p>
          <a:p>
            <a:pPr marL="342900" lvl="0" indent="-342900">
              <a:buFont typeface="Symbol" panose="05050102010706020507" pitchFamily="18" charset="2"/>
              <a:buChar char=""/>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 funeral is a time when people gather to say goodbye to the person who has died. The words spoken at the Queen’s funeral may have sometimes been hard to understand, but the Queen herself would have chosen some of them because they were special to her. Some of them are from the Bible and some are traditions that have been handed down from previous monarch’s funerals.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As a follower of Jesus, the Queen had a Christian funeral, and believed that her final destination was heaven, where she would be with God.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CDB4453A-7D36-48E7-A14F-B4418B329EE3}" type="slidenum">
              <a:rPr lang="en-GB" smtClean="0"/>
              <a:pPr>
                <a:defRPr/>
              </a:pPr>
              <a:t>4</a:t>
            </a:fld>
            <a:endParaRPr lang="en-GB"/>
          </a:p>
        </p:txBody>
      </p:sp>
    </p:spTree>
    <p:extLst>
      <p:ext uri="{BB962C8B-B14F-4D97-AF65-F5344CB8AC3E}">
        <p14:creationId xmlns:p14="http://schemas.microsoft.com/office/powerpoint/2010/main" val="422912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15C42A8-86E4-42B1-DCFA-2164544AAC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D46A6B2-39DD-A13D-3D6D-463C927359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Slide 5: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At her coronation, wearing all of her precious jewels, the Queen was presented with a Bible, with these words: </a:t>
            </a: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‘We present you with this book, the most valuable thing that this world affords. Here is wisdom….’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Let’s hear some words about heaven from this book, the book that the Queen treasured so much, in Revelation 21 (which is at the very end of the New Testament):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altLang="en-US" dirty="0">
              <a:ea typeface="MS Mincho" panose="02020609040205080304" pitchFamily="49" charset="-128"/>
              <a:cs typeface="Times New Roman" panose="02020603050405020304" pitchFamily="18" charset="0"/>
            </a:endParaRPr>
          </a:p>
        </p:txBody>
      </p:sp>
      <p:sp>
        <p:nvSpPr>
          <p:cNvPr id="31748" name="Slide Number Placeholder 3">
            <a:extLst>
              <a:ext uri="{FF2B5EF4-FFF2-40B4-BE49-F238E27FC236}">
                <a16:creationId xmlns:a16="http://schemas.microsoft.com/office/drawing/2014/main" id="{0C7F4EA8-AA29-72A6-B473-35EB7D95FC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fld id="{281C3CC0-2981-4F6D-9975-B7D212290A93}"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Slide 6: </a:t>
            </a:r>
            <a:r>
              <a:rPr lang="en-GB" sz="1800" b="1" i="1" dirty="0">
                <a:effectLst/>
                <a:latin typeface="Century Gothic" panose="020B0502020202020204" pitchFamily="34" charset="0"/>
                <a:ea typeface="MS Mincho" panose="02020609040205080304" pitchFamily="49" charset="-128"/>
                <a:cs typeface="Times New Roman" panose="02020603050405020304" pitchFamily="18" charset="0"/>
              </a:rPr>
              <a:t>‘God's home is now with his people. He will live with them, and they will be his own. Yes, God will make his home among his people. He will wipe all tears from their eyes, and there will be no more death, suffering, crying, or pain. These things of the past are gone forever.’ Revelation 21:3-4</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The Queen believed this with all her heart, and so for her, this next big adventure is not sad, because she is with God. But it leaves us with that strange mix of emotions, which all people feel at and after funerals. People often gather after the funeral service to chat and share memories of the person, and so that’s what we are going to do now </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[you may have stories from your school or local community]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CDB4453A-7D36-48E7-A14F-B4418B329EE3}" type="slidenum">
              <a:rPr lang="en-GB" smtClean="0"/>
              <a:pPr>
                <a:defRPr/>
              </a:pPr>
              <a:t>6</a:t>
            </a:fld>
            <a:endParaRPr lang="en-GB"/>
          </a:p>
        </p:txBody>
      </p:sp>
    </p:spTree>
    <p:extLst>
      <p:ext uri="{BB962C8B-B14F-4D97-AF65-F5344CB8AC3E}">
        <p14:creationId xmlns:p14="http://schemas.microsoft.com/office/powerpoint/2010/main" val="232114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i="1" dirty="0">
                <a:effectLst/>
                <a:latin typeface="Century Gothic" panose="020B0502020202020204" pitchFamily="34" charset="0"/>
                <a:ea typeface="MS Mincho" panose="02020609040205080304" pitchFamily="49" charset="-128"/>
                <a:cs typeface="Times New Roman" panose="02020603050405020304" pitchFamily="18" charset="0"/>
              </a:rPr>
              <a:t>Slide 7: Memory of the Queen, from Richard Griffin, one of the Queen’s protection officers,</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 from Sky News: </a:t>
            </a:r>
            <a:r>
              <a:rPr lang="en-GB" sz="1800" i="1" u="sng" dirty="0" err="1">
                <a:solidFill>
                  <a:srgbClr val="0000FF"/>
                </a:solidFill>
                <a:effectLst/>
                <a:latin typeface="Century Gothic" panose="020B0502020202020204" pitchFamily="34" charset="0"/>
                <a:ea typeface="MS Mincho" panose="02020609040205080304" pitchFamily="49" charset="-128"/>
                <a:cs typeface="Times New Roman" panose="02020603050405020304" pitchFamily="18" charset="0"/>
                <a:hlinkClick r:id="rId3"/>
              </a:rPr>
              <a:t>Heartwarming</a:t>
            </a:r>
            <a:r>
              <a:rPr lang="en-GB" sz="1800" i="1" u="sng" dirty="0">
                <a:solidFill>
                  <a:srgbClr val="0000FF"/>
                </a:solidFill>
                <a:effectLst/>
                <a:latin typeface="Century Gothic" panose="020B0502020202020204" pitchFamily="34" charset="0"/>
                <a:ea typeface="MS Mincho" panose="02020609040205080304" pitchFamily="49" charset="-128"/>
                <a:cs typeface="Times New Roman" panose="02020603050405020304" pitchFamily="18" charset="0"/>
                <a:hlinkClick r:id="rId3"/>
              </a:rPr>
              <a:t> story of the Queen’s encounter with two American tourists (yahoo.com)</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 – these words are actually very appropriate for all ages but there is also a link to a video of Richard Griffin talking: </a:t>
            </a:r>
            <a:r>
              <a:rPr lang="en-GB" sz="1800" i="1" u="sng" dirty="0">
                <a:solidFill>
                  <a:srgbClr val="0000FF"/>
                </a:solidFill>
                <a:effectLst/>
                <a:latin typeface="Century Gothic" panose="020B0502020202020204" pitchFamily="34" charset="0"/>
                <a:ea typeface="MS Mincho" panose="02020609040205080304" pitchFamily="49" charset="-128"/>
                <a:cs typeface="Times New Roman" panose="02020603050405020304" pitchFamily="18" charset="0"/>
                <a:hlinkClick r:id="rId4"/>
              </a:rPr>
              <a:t>Sophy Ridge on Twitter: "My favourite story about the Queen… just lovely https://t.co/xueTVRU7oB" / Twitter</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CDB4453A-7D36-48E7-A14F-B4418B329EE3}" type="slidenum">
              <a:rPr lang="en-GB" smtClean="0"/>
              <a:pPr>
                <a:defRPr/>
              </a:pPr>
              <a:t>7</a:t>
            </a:fld>
            <a:endParaRPr lang="en-GB"/>
          </a:p>
        </p:txBody>
      </p:sp>
    </p:spTree>
    <p:extLst>
      <p:ext uri="{BB962C8B-B14F-4D97-AF65-F5344CB8AC3E}">
        <p14:creationId xmlns:p14="http://schemas.microsoft.com/office/powerpoint/2010/main" val="689810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326B014-D4F7-2A0C-2FC5-0434A4DB25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7564F3C7-1E18-FFB1-CB6C-F033E9E084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Slide 8: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In the book ‘Badger’s Parting Gifts’, Badger’s friends talk about their friend Badger who has died, and they all find comfort remembering the special gifts that Badger had given them when he was alive. Although she is no longer here, there are many ‘gifts’ that the Queen has left with </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us</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 some people may have actual physical treasures (like the Windlesham chair), but she has left us all with other gifts to remember her by. Here are a few words from one of the recent tributes to get us started </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[one screen – they are the words of Boris Johnson, which you may wish to acknowledge or not!]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‘She showed the world not just how to reign over a people, she showed the world</a:t>
            </a: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 how to give, how to love and how to serve</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I wonder what these special gifts might be for us? </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[talk together – you might want to link these with your school’s values]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p:txBody>
      </p:sp>
      <p:sp>
        <p:nvSpPr>
          <p:cNvPr id="40964" name="Slide Number Placeholder 3">
            <a:extLst>
              <a:ext uri="{FF2B5EF4-FFF2-40B4-BE49-F238E27FC236}">
                <a16:creationId xmlns:a16="http://schemas.microsoft.com/office/drawing/2014/main" id="{37E1ED8B-5623-D2A5-3805-411264CF7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DCCC59-5924-4F20-8CAF-38D80946AA3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Slide 9: Coins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Although we don’t use real money as much these days, all our money shows the Queen’s head (facing right – Charles III will apparently face left!) – and we will continue to see it even once they make new money with his head on. Maybe these might be a reminder to us over the weeks, months and years that lie ahead to live as she did, with faith, hope and love – giving to and serving others.</a:t>
            </a:r>
            <a:endParaRPr lang="en-GB" dirty="0"/>
          </a:p>
        </p:txBody>
      </p:sp>
      <p:sp>
        <p:nvSpPr>
          <p:cNvPr id="4" name="Slide Number Placeholder 3"/>
          <p:cNvSpPr>
            <a:spLocks noGrp="1"/>
          </p:cNvSpPr>
          <p:nvPr>
            <p:ph type="sldNum" sz="quarter" idx="5"/>
          </p:nvPr>
        </p:nvSpPr>
        <p:spPr/>
        <p:txBody>
          <a:bodyPr/>
          <a:lstStyle/>
          <a:p>
            <a:fld id="{F5847E7F-A9FC-4E83-8E8F-960EE131F283}" type="slidenum">
              <a:rPr lang="en-GB" smtClean="0"/>
              <a:t>9</a:t>
            </a:fld>
            <a:endParaRPr lang="en-GB"/>
          </a:p>
        </p:txBody>
      </p:sp>
    </p:spTree>
    <p:extLst>
      <p:ext uri="{BB962C8B-B14F-4D97-AF65-F5344CB8AC3E}">
        <p14:creationId xmlns:p14="http://schemas.microsoft.com/office/powerpoint/2010/main" val="200940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a:extLst>
              <a:ext uri="{FF2B5EF4-FFF2-40B4-BE49-F238E27FC236}">
                <a16:creationId xmlns:a16="http://schemas.microsoft.com/office/drawing/2014/main" id="{59F33A40-AAAB-38A6-D24E-F7EF0F4C2D9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GB"/>
              <a:t>Click to edit Master title style</a:t>
            </a:r>
            <a:endParaRPr lang="en-US" dirty="0"/>
          </a:p>
        </p:txBody>
      </p:sp>
      <p:sp>
        <p:nvSpPr>
          <p:cNvPr id="5" name="Date Placeholder 3">
            <a:extLst>
              <a:ext uri="{FF2B5EF4-FFF2-40B4-BE49-F238E27FC236}">
                <a16:creationId xmlns:a16="http://schemas.microsoft.com/office/drawing/2014/main" id="{41CC7847-3691-B2C2-6ECB-CB312B65E221}"/>
              </a:ext>
            </a:extLst>
          </p:cNvPr>
          <p:cNvSpPr>
            <a:spLocks noGrp="1"/>
          </p:cNvSpPr>
          <p:nvPr>
            <p:ph type="dt" sz="half" idx="10"/>
          </p:nvPr>
        </p:nvSpPr>
        <p:spPr/>
        <p:txBody>
          <a:bodyPr/>
          <a:lstStyle>
            <a:lvl1pPr>
              <a:defRPr/>
            </a:lvl1pPr>
          </a:lstStyle>
          <a:p>
            <a:pPr>
              <a:defRPr/>
            </a:pPr>
            <a:fld id="{ECA14E05-1C59-415A-A85B-6E0AF9AB2B25}" type="datetime1">
              <a:rPr lang="en-US" altLang="en-US"/>
              <a:pPr>
                <a:defRPr/>
              </a:pPr>
              <a:t>9/16/2022</a:t>
            </a:fld>
            <a:endParaRPr lang="en-US" altLang="en-US"/>
          </a:p>
        </p:txBody>
      </p:sp>
      <p:sp>
        <p:nvSpPr>
          <p:cNvPr id="6" name="Footer Placeholder 4">
            <a:extLst>
              <a:ext uri="{FF2B5EF4-FFF2-40B4-BE49-F238E27FC236}">
                <a16:creationId xmlns:a16="http://schemas.microsoft.com/office/drawing/2014/main" id="{05A16451-4E06-48D2-C95C-C6547911E8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D16A39-F35F-6711-371E-7AD5FC752D1B}"/>
              </a:ext>
            </a:extLst>
          </p:cNvPr>
          <p:cNvSpPr>
            <a:spLocks noGrp="1"/>
          </p:cNvSpPr>
          <p:nvPr>
            <p:ph type="sldNum" sz="quarter" idx="12"/>
          </p:nvPr>
        </p:nvSpPr>
        <p:spPr/>
        <p:txBody>
          <a:bodyPr/>
          <a:lstStyle>
            <a:lvl1pPr>
              <a:defRPr/>
            </a:lvl1pPr>
          </a:lstStyle>
          <a:p>
            <a:pPr>
              <a:defRPr/>
            </a:pPr>
            <a:fld id="{B3300C86-913A-4FD4-AA57-EDCA0CDE34CA}" type="slidenum">
              <a:rPr lang="en-US" altLang="en-US"/>
              <a:pPr>
                <a:defRPr/>
              </a:pPr>
              <a:t>‹#›</a:t>
            </a:fld>
            <a:endParaRPr lang="en-US" altLang="en-US"/>
          </a:p>
        </p:txBody>
      </p:sp>
    </p:spTree>
    <p:extLst>
      <p:ext uri="{BB962C8B-B14F-4D97-AF65-F5344CB8AC3E}">
        <p14:creationId xmlns:p14="http://schemas.microsoft.com/office/powerpoint/2010/main" val="334863207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49A92B-9974-6FA7-C9D4-6C8A50173784}"/>
              </a:ext>
            </a:extLst>
          </p:cNvPr>
          <p:cNvSpPr>
            <a:spLocks noGrp="1"/>
          </p:cNvSpPr>
          <p:nvPr>
            <p:ph type="dt" sz="half" idx="10"/>
          </p:nvPr>
        </p:nvSpPr>
        <p:spPr/>
        <p:txBody>
          <a:bodyPr/>
          <a:lstStyle>
            <a:lvl1pPr>
              <a:defRPr/>
            </a:lvl1pPr>
          </a:lstStyle>
          <a:p>
            <a:pPr>
              <a:defRPr/>
            </a:pPr>
            <a:fld id="{6F7CAFFF-C36D-4CCA-BCC0-F9E8AA7B9651}" type="datetime1">
              <a:rPr lang="en-US" altLang="en-US"/>
              <a:pPr>
                <a:defRPr/>
              </a:pPr>
              <a:t>9/16/2022</a:t>
            </a:fld>
            <a:endParaRPr lang="en-US" altLang="en-US"/>
          </a:p>
        </p:txBody>
      </p:sp>
      <p:sp>
        <p:nvSpPr>
          <p:cNvPr id="5" name="Footer Placeholder 4">
            <a:extLst>
              <a:ext uri="{FF2B5EF4-FFF2-40B4-BE49-F238E27FC236}">
                <a16:creationId xmlns:a16="http://schemas.microsoft.com/office/drawing/2014/main" id="{CBC3BAFA-3B7B-A181-ADE1-7B9BE16443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854494-9BD7-C075-54B6-42CDAB2F9258}"/>
              </a:ext>
            </a:extLst>
          </p:cNvPr>
          <p:cNvSpPr>
            <a:spLocks noGrp="1"/>
          </p:cNvSpPr>
          <p:nvPr>
            <p:ph type="sldNum" sz="quarter" idx="12"/>
          </p:nvPr>
        </p:nvSpPr>
        <p:spPr/>
        <p:txBody>
          <a:bodyPr/>
          <a:lstStyle>
            <a:lvl1pPr>
              <a:defRPr/>
            </a:lvl1pPr>
          </a:lstStyle>
          <a:p>
            <a:pPr>
              <a:defRPr/>
            </a:pPr>
            <a:fld id="{AF5C4262-04D7-42A5-AD19-B59A608C59DA}" type="slidenum">
              <a:rPr lang="en-US" altLang="en-US"/>
              <a:pPr>
                <a:defRPr/>
              </a:pPr>
              <a:t>‹#›</a:t>
            </a:fld>
            <a:endParaRPr lang="en-US" altLang="en-US"/>
          </a:p>
        </p:txBody>
      </p:sp>
    </p:spTree>
    <p:extLst>
      <p:ext uri="{BB962C8B-B14F-4D97-AF65-F5344CB8AC3E}">
        <p14:creationId xmlns:p14="http://schemas.microsoft.com/office/powerpoint/2010/main" val="215578265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FF8683-495C-D578-9C69-9F85E9A1B583}"/>
              </a:ext>
            </a:extLst>
          </p:cNvPr>
          <p:cNvSpPr>
            <a:spLocks noGrp="1"/>
          </p:cNvSpPr>
          <p:nvPr>
            <p:ph type="dt" sz="half" idx="10"/>
          </p:nvPr>
        </p:nvSpPr>
        <p:spPr/>
        <p:txBody>
          <a:bodyPr/>
          <a:lstStyle>
            <a:lvl1pPr>
              <a:defRPr/>
            </a:lvl1pPr>
          </a:lstStyle>
          <a:p>
            <a:pPr>
              <a:defRPr/>
            </a:pPr>
            <a:fld id="{F1798E16-7D2F-455D-927F-BA9F1D8E31EA}" type="datetime1">
              <a:rPr lang="en-US" altLang="en-US"/>
              <a:pPr>
                <a:defRPr/>
              </a:pPr>
              <a:t>9/16/2022</a:t>
            </a:fld>
            <a:endParaRPr lang="en-US" altLang="en-US"/>
          </a:p>
        </p:txBody>
      </p:sp>
      <p:sp>
        <p:nvSpPr>
          <p:cNvPr id="5" name="Footer Placeholder 4">
            <a:extLst>
              <a:ext uri="{FF2B5EF4-FFF2-40B4-BE49-F238E27FC236}">
                <a16:creationId xmlns:a16="http://schemas.microsoft.com/office/drawing/2014/main" id="{ED83623A-8389-8C49-AC6B-664DE24CC3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789FA2-C7C2-0FC0-7F5B-0A8924BE736D}"/>
              </a:ext>
            </a:extLst>
          </p:cNvPr>
          <p:cNvSpPr>
            <a:spLocks noGrp="1"/>
          </p:cNvSpPr>
          <p:nvPr>
            <p:ph type="sldNum" sz="quarter" idx="12"/>
          </p:nvPr>
        </p:nvSpPr>
        <p:spPr/>
        <p:txBody>
          <a:bodyPr/>
          <a:lstStyle>
            <a:lvl1pPr>
              <a:defRPr/>
            </a:lvl1pPr>
          </a:lstStyle>
          <a:p>
            <a:pPr>
              <a:defRPr/>
            </a:pPr>
            <a:fld id="{B6052EAC-DE8D-470E-9393-CDD11BA57F95}" type="slidenum">
              <a:rPr lang="en-US" altLang="en-US"/>
              <a:pPr>
                <a:defRPr/>
              </a:pPr>
              <a:t>‹#›</a:t>
            </a:fld>
            <a:endParaRPr lang="en-US" altLang="en-US"/>
          </a:p>
        </p:txBody>
      </p:sp>
    </p:spTree>
    <p:extLst>
      <p:ext uri="{BB962C8B-B14F-4D97-AF65-F5344CB8AC3E}">
        <p14:creationId xmlns:p14="http://schemas.microsoft.com/office/powerpoint/2010/main" val="422414510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5272-6719-836C-375D-B19294D8495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C99C5EC-3394-D36B-46B4-BCC3CB2630B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2908E9-6183-D45E-6850-2230EDDFA932}"/>
              </a:ext>
            </a:extLst>
          </p:cNvPr>
          <p:cNvSpPr>
            <a:spLocks noGrp="1"/>
          </p:cNvSpPr>
          <p:nvPr>
            <p:ph type="dt" sz="half" idx="10"/>
          </p:nvPr>
        </p:nvSpPr>
        <p:spPr/>
        <p:txBody>
          <a:bodyPr/>
          <a:lstStyle/>
          <a:p>
            <a:fld id="{BA02BCFF-76AC-4F03-BA7E-27B33B03F3D8}" type="datetimeFigureOut">
              <a:rPr lang="en-GB" smtClean="0"/>
              <a:t>16/09/2022</a:t>
            </a:fld>
            <a:endParaRPr lang="en-GB"/>
          </a:p>
        </p:txBody>
      </p:sp>
      <p:sp>
        <p:nvSpPr>
          <p:cNvPr id="5" name="Footer Placeholder 4">
            <a:extLst>
              <a:ext uri="{FF2B5EF4-FFF2-40B4-BE49-F238E27FC236}">
                <a16:creationId xmlns:a16="http://schemas.microsoft.com/office/drawing/2014/main" id="{392D9FE7-66E1-3CE7-99A8-0F1292027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B5CBE-0C97-E55E-733D-52FAD0575B3A}"/>
              </a:ext>
            </a:extLst>
          </p:cNvPr>
          <p:cNvSpPr>
            <a:spLocks noGrp="1"/>
          </p:cNvSpPr>
          <p:nvPr>
            <p:ph type="sldNum" sz="quarter" idx="12"/>
          </p:nvPr>
        </p:nvSpPr>
        <p:spPr/>
        <p:txBody>
          <a:bodyPr/>
          <a:lstStyle/>
          <a:p>
            <a:fld id="{7A872D20-A7D5-4088-A924-870C91505181}" type="slidenum">
              <a:rPr lang="en-GB" smtClean="0"/>
              <a:t>‹#›</a:t>
            </a:fld>
            <a:endParaRPr lang="en-GB"/>
          </a:p>
        </p:txBody>
      </p:sp>
    </p:spTree>
    <p:extLst>
      <p:ext uri="{BB962C8B-B14F-4D97-AF65-F5344CB8AC3E}">
        <p14:creationId xmlns:p14="http://schemas.microsoft.com/office/powerpoint/2010/main" val="1542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4408-054C-A6E9-AC41-5F90277F7F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1623F-6C97-D3CB-455A-4724F837A4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E8C96A-DC54-304E-CB06-0B62696D1AC4}"/>
              </a:ext>
            </a:extLst>
          </p:cNvPr>
          <p:cNvSpPr>
            <a:spLocks noGrp="1"/>
          </p:cNvSpPr>
          <p:nvPr>
            <p:ph type="dt" sz="half" idx="10"/>
          </p:nvPr>
        </p:nvSpPr>
        <p:spPr/>
        <p:txBody>
          <a:bodyPr/>
          <a:lstStyle/>
          <a:p>
            <a:fld id="{BA02BCFF-76AC-4F03-BA7E-27B33B03F3D8}" type="datetimeFigureOut">
              <a:rPr lang="en-GB" smtClean="0"/>
              <a:t>16/09/2022</a:t>
            </a:fld>
            <a:endParaRPr lang="en-GB"/>
          </a:p>
        </p:txBody>
      </p:sp>
      <p:sp>
        <p:nvSpPr>
          <p:cNvPr id="5" name="Footer Placeholder 4">
            <a:extLst>
              <a:ext uri="{FF2B5EF4-FFF2-40B4-BE49-F238E27FC236}">
                <a16:creationId xmlns:a16="http://schemas.microsoft.com/office/drawing/2014/main" id="{F20FD1CD-2FA1-9802-F055-E6BF7C51F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4C9E1F-23E0-B664-A1B9-C87279E06909}"/>
              </a:ext>
            </a:extLst>
          </p:cNvPr>
          <p:cNvSpPr>
            <a:spLocks noGrp="1"/>
          </p:cNvSpPr>
          <p:nvPr>
            <p:ph type="sldNum" sz="quarter" idx="12"/>
          </p:nvPr>
        </p:nvSpPr>
        <p:spPr/>
        <p:txBody>
          <a:bodyPr/>
          <a:lstStyle/>
          <a:p>
            <a:fld id="{7A872D20-A7D5-4088-A924-870C91505181}" type="slidenum">
              <a:rPr lang="en-GB" smtClean="0"/>
              <a:t>‹#›</a:t>
            </a:fld>
            <a:endParaRPr lang="en-GB"/>
          </a:p>
        </p:txBody>
      </p:sp>
    </p:spTree>
    <p:extLst>
      <p:ext uri="{BB962C8B-B14F-4D97-AF65-F5344CB8AC3E}">
        <p14:creationId xmlns:p14="http://schemas.microsoft.com/office/powerpoint/2010/main" val="88680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FF4C-B1CD-8E93-373B-244C777D0F8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F52E38-6DC8-5DEC-FEF0-EBD27C05D03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D544B3-F370-D702-79B3-CAC99DE54014}"/>
              </a:ext>
            </a:extLst>
          </p:cNvPr>
          <p:cNvSpPr>
            <a:spLocks noGrp="1"/>
          </p:cNvSpPr>
          <p:nvPr>
            <p:ph type="dt" sz="half" idx="10"/>
          </p:nvPr>
        </p:nvSpPr>
        <p:spPr/>
        <p:txBody>
          <a:bodyPr/>
          <a:lstStyle/>
          <a:p>
            <a:fld id="{BA02BCFF-76AC-4F03-BA7E-27B33B03F3D8}" type="datetimeFigureOut">
              <a:rPr lang="en-GB" smtClean="0"/>
              <a:t>16/09/2022</a:t>
            </a:fld>
            <a:endParaRPr lang="en-GB"/>
          </a:p>
        </p:txBody>
      </p:sp>
      <p:sp>
        <p:nvSpPr>
          <p:cNvPr id="5" name="Footer Placeholder 4">
            <a:extLst>
              <a:ext uri="{FF2B5EF4-FFF2-40B4-BE49-F238E27FC236}">
                <a16:creationId xmlns:a16="http://schemas.microsoft.com/office/drawing/2014/main" id="{05FDC2A8-5058-A422-348A-1383219407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872FEB-E2BA-7AE0-2BFC-83A348289880}"/>
              </a:ext>
            </a:extLst>
          </p:cNvPr>
          <p:cNvSpPr>
            <a:spLocks noGrp="1"/>
          </p:cNvSpPr>
          <p:nvPr>
            <p:ph type="sldNum" sz="quarter" idx="12"/>
          </p:nvPr>
        </p:nvSpPr>
        <p:spPr/>
        <p:txBody>
          <a:bodyPr/>
          <a:lstStyle/>
          <a:p>
            <a:fld id="{7A872D20-A7D5-4088-A924-870C91505181}" type="slidenum">
              <a:rPr lang="en-GB" smtClean="0"/>
              <a:t>‹#›</a:t>
            </a:fld>
            <a:endParaRPr lang="en-GB"/>
          </a:p>
        </p:txBody>
      </p:sp>
    </p:spTree>
    <p:extLst>
      <p:ext uri="{BB962C8B-B14F-4D97-AF65-F5344CB8AC3E}">
        <p14:creationId xmlns:p14="http://schemas.microsoft.com/office/powerpoint/2010/main" val="62267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6AF0-3FD6-8EE8-B4D4-14D1EBF860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9233E1-57EE-44B9-A490-99E0395A3EC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4D54AE-C854-C618-C028-46BC455F5B7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52CA43-B9F8-D874-1E4C-C52B69EDC3A7}"/>
              </a:ext>
            </a:extLst>
          </p:cNvPr>
          <p:cNvSpPr>
            <a:spLocks noGrp="1"/>
          </p:cNvSpPr>
          <p:nvPr>
            <p:ph type="dt" sz="half" idx="10"/>
          </p:nvPr>
        </p:nvSpPr>
        <p:spPr/>
        <p:txBody>
          <a:bodyPr/>
          <a:lstStyle/>
          <a:p>
            <a:fld id="{BA02BCFF-76AC-4F03-BA7E-27B33B03F3D8}" type="datetimeFigureOut">
              <a:rPr lang="en-GB" smtClean="0"/>
              <a:t>16/09/2022</a:t>
            </a:fld>
            <a:endParaRPr lang="en-GB"/>
          </a:p>
        </p:txBody>
      </p:sp>
      <p:sp>
        <p:nvSpPr>
          <p:cNvPr id="6" name="Footer Placeholder 5">
            <a:extLst>
              <a:ext uri="{FF2B5EF4-FFF2-40B4-BE49-F238E27FC236}">
                <a16:creationId xmlns:a16="http://schemas.microsoft.com/office/drawing/2014/main" id="{A741F1A7-C6BA-CA51-0159-4CD80E8DF2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D6FDC1-FBED-3F86-DBFF-3327F1C30D0F}"/>
              </a:ext>
            </a:extLst>
          </p:cNvPr>
          <p:cNvSpPr>
            <a:spLocks noGrp="1"/>
          </p:cNvSpPr>
          <p:nvPr>
            <p:ph type="sldNum" sz="quarter" idx="12"/>
          </p:nvPr>
        </p:nvSpPr>
        <p:spPr/>
        <p:txBody>
          <a:bodyPr/>
          <a:lstStyle/>
          <a:p>
            <a:fld id="{7A872D20-A7D5-4088-A924-870C91505181}" type="slidenum">
              <a:rPr lang="en-GB" smtClean="0"/>
              <a:t>‹#›</a:t>
            </a:fld>
            <a:endParaRPr lang="en-GB"/>
          </a:p>
        </p:txBody>
      </p:sp>
    </p:spTree>
    <p:extLst>
      <p:ext uri="{BB962C8B-B14F-4D97-AF65-F5344CB8AC3E}">
        <p14:creationId xmlns:p14="http://schemas.microsoft.com/office/powerpoint/2010/main" val="173870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8409-7641-6E5A-62EE-1EA690755B2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A14D8E-2C37-649E-3EF4-5048E4A8E9F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1DD565B-FF7F-6B91-3318-2927D8B0D1B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B3E990-115F-8ED7-B73F-E27F3E09DCE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530CA7-3AF5-20A0-88F1-778313B3DAB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92FE26-997F-EAF5-902A-E12CB10F8844}"/>
              </a:ext>
            </a:extLst>
          </p:cNvPr>
          <p:cNvSpPr>
            <a:spLocks noGrp="1"/>
          </p:cNvSpPr>
          <p:nvPr>
            <p:ph type="dt" sz="half" idx="10"/>
          </p:nvPr>
        </p:nvSpPr>
        <p:spPr/>
        <p:txBody>
          <a:bodyPr/>
          <a:lstStyle/>
          <a:p>
            <a:fld id="{BA02BCFF-76AC-4F03-BA7E-27B33B03F3D8}" type="datetimeFigureOut">
              <a:rPr lang="en-GB" smtClean="0"/>
              <a:t>16/09/2022</a:t>
            </a:fld>
            <a:endParaRPr lang="en-GB"/>
          </a:p>
        </p:txBody>
      </p:sp>
      <p:sp>
        <p:nvSpPr>
          <p:cNvPr id="8" name="Footer Placeholder 7">
            <a:extLst>
              <a:ext uri="{FF2B5EF4-FFF2-40B4-BE49-F238E27FC236}">
                <a16:creationId xmlns:a16="http://schemas.microsoft.com/office/drawing/2014/main" id="{16DAC267-D7B4-AA01-A49A-6B884D2B0C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2C75A7-9774-2C68-8823-32E28ACE0C31}"/>
              </a:ext>
            </a:extLst>
          </p:cNvPr>
          <p:cNvSpPr>
            <a:spLocks noGrp="1"/>
          </p:cNvSpPr>
          <p:nvPr>
            <p:ph type="sldNum" sz="quarter" idx="12"/>
          </p:nvPr>
        </p:nvSpPr>
        <p:spPr/>
        <p:txBody>
          <a:bodyPr/>
          <a:lstStyle/>
          <a:p>
            <a:fld id="{7A872D20-A7D5-4088-A924-870C91505181}" type="slidenum">
              <a:rPr lang="en-GB" smtClean="0"/>
              <a:t>‹#›</a:t>
            </a:fld>
            <a:endParaRPr lang="en-GB"/>
          </a:p>
        </p:txBody>
      </p:sp>
    </p:spTree>
    <p:extLst>
      <p:ext uri="{BB962C8B-B14F-4D97-AF65-F5344CB8AC3E}">
        <p14:creationId xmlns:p14="http://schemas.microsoft.com/office/powerpoint/2010/main" val="210150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D5BC-C42E-C2AF-7B96-F189FC955C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8C1386-604A-E3FE-81D4-0B94DF17E109}"/>
              </a:ext>
            </a:extLst>
          </p:cNvPr>
          <p:cNvSpPr>
            <a:spLocks noGrp="1"/>
          </p:cNvSpPr>
          <p:nvPr>
            <p:ph type="dt" sz="half" idx="10"/>
          </p:nvPr>
        </p:nvSpPr>
        <p:spPr/>
        <p:txBody>
          <a:bodyPr/>
          <a:lstStyle/>
          <a:p>
            <a:fld id="{BA02BCFF-76AC-4F03-BA7E-27B33B03F3D8}" type="datetimeFigureOut">
              <a:rPr lang="en-GB" smtClean="0"/>
              <a:t>16/09/2022</a:t>
            </a:fld>
            <a:endParaRPr lang="en-GB"/>
          </a:p>
        </p:txBody>
      </p:sp>
      <p:sp>
        <p:nvSpPr>
          <p:cNvPr id="4" name="Footer Placeholder 3">
            <a:extLst>
              <a:ext uri="{FF2B5EF4-FFF2-40B4-BE49-F238E27FC236}">
                <a16:creationId xmlns:a16="http://schemas.microsoft.com/office/drawing/2014/main" id="{B3F523FB-FE33-EDFA-218E-F5084467A2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5C62C6-C7EF-6712-D6B8-EA91E90C4193}"/>
              </a:ext>
            </a:extLst>
          </p:cNvPr>
          <p:cNvSpPr>
            <a:spLocks noGrp="1"/>
          </p:cNvSpPr>
          <p:nvPr>
            <p:ph type="sldNum" sz="quarter" idx="12"/>
          </p:nvPr>
        </p:nvSpPr>
        <p:spPr/>
        <p:txBody>
          <a:bodyPr/>
          <a:lstStyle/>
          <a:p>
            <a:fld id="{7A872D20-A7D5-4088-A924-870C91505181}" type="slidenum">
              <a:rPr lang="en-GB" smtClean="0"/>
              <a:t>‹#›</a:t>
            </a:fld>
            <a:endParaRPr lang="en-GB"/>
          </a:p>
        </p:txBody>
      </p:sp>
    </p:spTree>
    <p:extLst>
      <p:ext uri="{BB962C8B-B14F-4D97-AF65-F5344CB8AC3E}">
        <p14:creationId xmlns:p14="http://schemas.microsoft.com/office/powerpoint/2010/main" val="1207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E44E0F-9D1B-0B80-3B3D-57B6CBCFFC9A}"/>
              </a:ext>
            </a:extLst>
          </p:cNvPr>
          <p:cNvSpPr>
            <a:spLocks noGrp="1"/>
          </p:cNvSpPr>
          <p:nvPr>
            <p:ph type="dt" sz="half" idx="10"/>
          </p:nvPr>
        </p:nvSpPr>
        <p:spPr/>
        <p:txBody>
          <a:bodyPr/>
          <a:lstStyle/>
          <a:p>
            <a:fld id="{BA02BCFF-76AC-4F03-BA7E-27B33B03F3D8}" type="datetimeFigureOut">
              <a:rPr lang="en-GB" smtClean="0"/>
              <a:t>16/09/2022</a:t>
            </a:fld>
            <a:endParaRPr lang="en-GB"/>
          </a:p>
        </p:txBody>
      </p:sp>
      <p:sp>
        <p:nvSpPr>
          <p:cNvPr id="3" name="Footer Placeholder 2">
            <a:extLst>
              <a:ext uri="{FF2B5EF4-FFF2-40B4-BE49-F238E27FC236}">
                <a16:creationId xmlns:a16="http://schemas.microsoft.com/office/drawing/2014/main" id="{CAE762F3-FEFF-BAE4-F37D-F822C949AD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96C896-60B5-77AF-AC3E-88C7754BBD08}"/>
              </a:ext>
            </a:extLst>
          </p:cNvPr>
          <p:cNvSpPr>
            <a:spLocks noGrp="1"/>
          </p:cNvSpPr>
          <p:nvPr>
            <p:ph type="sldNum" sz="quarter" idx="12"/>
          </p:nvPr>
        </p:nvSpPr>
        <p:spPr/>
        <p:txBody>
          <a:bodyPr/>
          <a:lstStyle/>
          <a:p>
            <a:fld id="{7A872D20-A7D5-4088-A924-870C91505181}" type="slidenum">
              <a:rPr lang="en-GB" smtClean="0"/>
              <a:t>‹#›</a:t>
            </a:fld>
            <a:endParaRPr lang="en-GB"/>
          </a:p>
        </p:txBody>
      </p:sp>
    </p:spTree>
    <p:extLst>
      <p:ext uri="{BB962C8B-B14F-4D97-AF65-F5344CB8AC3E}">
        <p14:creationId xmlns:p14="http://schemas.microsoft.com/office/powerpoint/2010/main" val="170066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4CEB-A399-9838-8F95-D11FC7767BC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30528C-F908-BDC4-F793-71E7A36E6E3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58D89F-2660-B7E4-6000-FD6310F3D6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BEEBA24-6A10-02D9-62A8-2CF72C363904}"/>
              </a:ext>
            </a:extLst>
          </p:cNvPr>
          <p:cNvSpPr>
            <a:spLocks noGrp="1"/>
          </p:cNvSpPr>
          <p:nvPr>
            <p:ph type="dt" sz="half" idx="10"/>
          </p:nvPr>
        </p:nvSpPr>
        <p:spPr/>
        <p:txBody>
          <a:bodyPr/>
          <a:lstStyle/>
          <a:p>
            <a:fld id="{BA02BCFF-76AC-4F03-BA7E-27B33B03F3D8}" type="datetimeFigureOut">
              <a:rPr lang="en-GB" smtClean="0"/>
              <a:t>16/09/2022</a:t>
            </a:fld>
            <a:endParaRPr lang="en-GB"/>
          </a:p>
        </p:txBody>
      </p:sp>
      <p:sp>
        <p:nvSpPr>
          <p:cNvPr id="6" name="Footer Placeholder 5">
            <a:extLst>
              <a:ext uri="{FF2B5EF4-FFF2-40B4-BE49-F238E27FC236}">
                <a16:creationId xmlns:a16="http://schemas.microsoft.com/office/drawing/2014/main" id="{2636549C-C013-4A93-0F78-DFCACF7C43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E1BB47-B189-74CD-747C-84B67527CBBB}"/>
              </a:ext>
            </a:extLst>
          </p:cNvPr>
          <p:cNvSpPr>
            <a:spLocks noGrp="1"/>
          </p:cNvSpPr>
          <p:nvPr>
            <p:ph type="sldNum" sz="quarter" idx="12"/>
          </p:nvPr>
        </p:nvSpPr>
        <p:spPr/>
        <p:txBody>
          <a:bodyPr/>
          <a:lstStyle/>
          <a:p>
            <a:fld id="{7A872D20-A7D5-4088-A924-870C91505181}" type="slidenum">
              <a:rPr lang="en-GB" smtClean="0"/>
              <a:t>‹#›</a:t>
            </a:fld>
            <a:endParaRPr lang="en-GB"/>
          </a:p>
        </p:txBody>
      </p:sp>
    </p:spTree>
    <p:extLst>
      <p:ext uri="{BB962C8B-B14F-4D97-AF65-F5344CB8AC3E}">
        <p14:creationId xmlns:p14="http://schemas.microsoft.com/office/powerpoint/2010/main" val="225561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Date Placeholder 3">
            <a:extLst>
              <a:ext uri="{FF2B5EF4-FFF2-40B4-BE49-F238E27FC236}">
                <a16:creationId xmlns:a16="http://schemas.microsoft.com/office/drawing/2014/main" id="{A5A27301-E268-3865-2668-240847BF5378}"/>
              </a:ext>
            </a:extLst>
          </p:cNvPr>
          <p:cNvSpPr>
            <a:spLocks noGrp="1"/>
          </p:cNvSpPr>
          <p:nvPr>
            <p:ph type="dt" sz="half" idx="14"/>
          </p:nvPr>
        </p:nvSpPr>
        <p:spPr/>
        <p:txBody>
          <a:bodyPr/>
          <a:lstStyle>
            <a:lvl1pPr>
              <a:defRPr/>
            </a:lvl1pPr>
          </a:lstStyle>
          <a:p>
            <a:pPr>
              <a:defRPr/>
            </a:pPr>
            <a:fld id="{832C40CB-BB77-439F-8D8D-A609FCA86E68}" type="datetime1">
              <a:rPr lang="en-US" altLang="en-US"/>
              <a:pPr>
                <a:defRPr/>
              </a:pPr>
              <a:t>9/16/2022</a:t>
            </a:fld>
            <a:endParaRPr lang="en-US" altLang="en-US"/>
          </a:p>
        </p:txBody>
      </p:sp>
      <p:sp>
        <p:nvSpPr>
          <p:cNvPr id="4" name="Footer Placeholder 4">
            <a:extLst>
              <a:ext uri="{FF2B5EF4-FFF2-40B4-BE49-F238E27FC236}">
                <a16:creationId xmlns:a16="http://schemas.microsoft.com/office/drawing/2014/main" id="{1AE9923B-6745-1486-9A92-8CE4ED6688E4}"/>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9974C10-BB4B-FEDB-450C-65ED5DE6F990}"/>
              </a:ext>
            </a:extLst>
          </p:cNvPr>
          <p:cNvSpPr>
            <a:spLocks noGrp="1"/>
          </p:cNvSpPr>
          <p:nvPr>
            <p:ph type="sldNum" sz="quarter" idx="16"/>
          </p:nvPr>
        </p:nvSpPr>
        <p:spPr/>
        <p:txBody>
          <a:bodyPr/>
          <a:lstStyle>
            <a:lvl1pPr>
              <a:defRPr/>
            </a:lvl1pPr>
          </a:lstStyle>
          <a:p>
            <a:pPr>
              <a:defRPr/>
            </a:pPr>
            <a:fld id="{3BFB7B29-B542-4287-8B04-188AE6821119}" type="slidenum">
              <a:rPr lang="en-US" altLang="en-US"/>
              <a:pPr>
                <a:defRPr/>
              </a:pPr>
              <a:t>‹#›</a:t>
            </a:fld>
            <a:endParaRPr lang="en-US" altLang="en-US"/>
          </a:p>
        </p:txBody>
      </p:sp>
    </p:spTree>
    <p:extLst>
      <p:ext uri="{BB962C8B-B14F-4D97-AF65-F5344CB8AC3E}">
        <p14:creationId xmlns:p14="http://schemas.microsoft.com/office/powerpoint/2010/main" val="20743919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7468-5889-A1F3-403B-2146FF6AA7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81DA5B-4DA2-DB1A-93F7-DD5B2F6474C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ADE9CD6-EB53-620A-926C-6716648AE3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4C23572-D8B8-9092-665C-F455FA9F10E2}"/>
              </a:ext>
            </a:extLst>
          </p:cNvPr>
          <p:cNvSpPr>
            <a:spLocks noGrp="1"/>
          </p:cNvSpPr>
          <p:nvPr>
            <p:ph type="dt" sz="half" idx="10"/>
          </p:nvPr>
        </p:nvSpPr>
        <p:spPr/>
        <p:txBody>
          <a:bodyPr/>
          <a:lstStyle/>
          <a:p>
            <a:fld id="{BA02BCFF-76AC-4F03-BA7E-27B33B03F3D8}" type="datetimeFigureOut">
              <a:rPr lang="en-GB" smtClean="0"/>
              <a:t>16/09/2022</a:t>
            </a:fld>
            <a:endParaRPr lang="en-GB"/>
          </a:p>
        </p:txBody>
      </p:sp>
      <p:sp>
        <p:nvSpPr>
          <p:cNvPr id="6" name="Footer Placeholder 5">
            <a:extLst>
              <a:ext uri="{FF2B5EF4-FFF2-40B4-BE49-F238E27FC236}">
                <a16:creationId xmlns:a16="http://schemas.microsoft.com/office/drawing/2014/main" id="{5533AA09-D103-8668-B0BC-9718DE0B2D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CAED79-B008-43D5-1A9E-C65F4C95575B}"/>
              </a:ext>
            </a:extLst>
          </p:cNvPr>
          <p:cNvSpPr>
            <a:spLocks noGrp="1"/>
          </p:cNvSpPr>
          <p:nvPr>
            <p:ph type="sldNum" sz="quarter" idx="12"/>
          </p:nvPr>
        </p:nvSpPr>
        <p:spPr/>
        <p:txBody>
          <a:bodyPr/>
          <a:lstStyle/>
          <a:p>
            <a:fld id="{7A872D20-A7D5-4088-A924-870C91505181}" type="slidenum">
              <a:rPr lang="en-GB" smtClean="0"/>
              <a:t>‹#›</a:t>
            </a:fld>
            <a:endParaRPr lang="en-GB"/>
          </a:p>
        </p:txBody>
      </p:sp>
    </p:spTree>
    <p:extLst>
      <p:ext uri="{BB962C8B-B14F-4D97-AF65-F5344CB8AC3E}">
        <p14:creationId xmlns:p14="http://schemas.microsoft.com/office/powerpoint/2010/main" val="382486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C428-4390-2E7F-D4E7-B8F37644AA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D7BC06-DEEF-821E-87BB-EB2866F7F1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CF32C7-A3FE-03A9-7373-A9E2FD40453D}"/>
              </a:ext>
            </a:extLst>
          </p:cNvPr>
          <p:cNvSpPr>
            <a:spLocks noGrp="1"/>
          </p:cNvSpPr>
          <p:nvPr>
            <p:ph type="dt" sz="half" idx="10"/>
          </p:nvPr>
        </p:nvSpPr>
        <p:spPr/>
        <p:txBody>
          <a:bodyPr/>
          <a:lstStyle/>
          <a:p>
            <a:fld id="{BA02BCFF-76AC-4F03-BA7E-27B33B03F3D8}" type="datetimeFigureOut">
              <a:rPr lang="en-GB" smtClean="0"/>
              <a:t>16/09/2022</a:t>
            </a:fld>
            <a:endParaRPr lang="en-GB"/>
          </a:p>
        </p:txBody>
      </p:sp>
      <p:sp>
        <p:nvSpPr>
          <p:cNvPr id="5" name="Footer Placeholder 4">
            <a:extLst>
              <a:ext uri="{FF2B5EF4-FFF2-40B4-BE49-F238E27FC236}">
                <a16:creationId xmlns:a16="http://schemas.microsoft.com/office/drawing/2014/main" id="{A1CC5664-09C9-216C-7140-A83838BCE3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670497-825A-2A8E-F857-5D8EB3406BD3}"/>
              </a:ext>
            </a:extLst>
          </p:cNvPr>
          <p:cNvSpPr>
            <a:spLocks noGrp="1"/>
          </p:cNvSpPr>
          <p:nvPr>
            <p:ph type="sldNum" sz="quarter" idx="12"/>
          </p:nvPr>
        </p:nvSpPr>
        <p:spPr/>
        <p:txBody>
          <a:bodyPr/>
          <a:lstStyle/>
          <a:p>
            <a:fld id="{7A872D20-A7D5-4088-A924-870C91505181}" type="slidenum">
              <a:rPr lang="en-GB" smtClean="0"/>
              <a:t>‹#›</a:t>
            </a:fld>
            <a:endParaRPr lang="en-GB"/>
          </a:p>
        </p:txBody>
      </p:sp>
    </p:spTree>
    <p:extLst>
      <p:ext uri="{BB962C8B-B14F-4D97-AF65-F5344CB8AC3E}">
        <p14:creationId xmlns:p14="http://schemas.microsoft.com/office/powerpoint/2010/main" val="258459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2C03E-8330-0DB0-1F55-238797C5ADE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B6FC42-1340-CBD1-2AB3-F7FA29A539A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086BC3-5EA7-C7C8-0328-77E086CAD18B}"/>
              </a:ext>
            </a:extLst>
          </p:cNvPr>
          <p:cNvSpPr>
            <a:spLocks noGrp="1"/>
          </p:cNvSpPr>
          <p:nvPr>
            <p:ph type="dt" sz="half" idx="10"/>
          </p:nvPr>
        </p:nvSpPr>
        <p:spPr/>
        <p:txBody>
          <a:bodyPr/>
          <a:lstStyle/>
          <a:p>
            <a:fld id="{BA02BCFF-76AC-4F03-BA7E-27B33B03F3D8}" type="datetimeFigureOut">
              <a:rPr lang="en-GB" smtClean="0"/>
              <a:t>16/09/2022</a:t>
            </a:fld>
            <a:endParaRPr lang="en-GB"/>
          </a:p>
        </p:txBody>
      </p:sp>
      <p:sp>
        <p:nvSpPr>
          <p:cNvPr id="5" name="Footer Placeholder 4">
            <a:extLst>
              <a:ext uri="{FF2B5EF4-FFF2-40B4-BE49-F238E27FC236}">
                <a16:creationId xmlns:a16="http://schemas.microsoft.com/office/drawing/2014/main" id="{6FB8858A-0B71-FBC4-E026-5D57D6C89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65CF62-4D44-5976-3FAD-B7C7CE2509E0}"/>
              </a:ext>
            </a:extLst>
          </p:cNvPr>
          <p:cNvSpPr>
            <a:spLocks noGrp="1"/>
          </p:cNvSpPr>
          <p:nvPr>
            <p:ph type="sldNum" sz="quarter" idx="12"/>
          </p:nvPr>
        </p:nvSpPr>
        <p:spPr/>
        <p:txBody>
          <a:bodyPr/>
          <a:lstStyle/>
          <a:p>
            <a:fld id="{7A872D20-A7D5-4088-A924-870C91505181}" type="slidenum">
              <a:rPr lang="en-GB" smtClean="0"/>
              <a:t>‹#›</a:t>
            </a:fld>
            <a:endParaRPr lang="en-GB"/>
          </a:p>
        </p:txBody>
      </p:sp>
    </p:spTree>
    <p:extLst>
      <p:ext uri="{BB962C8B-B14F-4D97-AF65-F5344CB8AC3E}">
        <p14:creationId xmlns:p14="http://schemas.microsoft.com/office/powerpoint/2010/main" val="122956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GB"/>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6FAA15-9968-D7C2-A672-E02619AC338C}"/>
              </a:ext>
            </a:extLst>
          </p:cNvPr>
          <p:cNvSpPr>
            <a:spLocks noGrp="1"/>
          </p:cNvSpPr>
          <p:nvPr>
            <p:ph type="dt" sz="half" idx="10"/>
          </p:nvPr>
        </p:nvSpPr>
        <p:spPr/>
        <p:txBody>
          <a:bodyPr/>
          <a:lstStyle>
            <a:lvl1pPr>
              <a:defRPr/>
            </a:lvl1pPr>
          </a:lstStyle>
          <a:p>
            <a:pPr>
              <a:defRPr/>
            </a:pPr>
            <a:fld id="{0D3C9712-599D-4DD8-9EA4-0E83B768CAAB}" type="datetime1">
              <a:rPr lang="en-US" altLang="en-US"/>
              <a:pPr>
                <a:defRPr/>
              </a:pPr>
              <a:t>9/16/2022</a:t>
            </a:fld>
            <a:endParaRPr lang="en-US" altLang="en-US"/>
          </a:p>
        </p:txBody>
      </p:sp>
      <p:sp>
        <p:nvSpPr>
          <p:cNvPr id="5" name="Footer Placeholder 4">
            <a:extLst>
              <a:ext uri="{FF2B5EF4-FFF2-40B4-BE49-F238E27FC236}">
                <a16:creationId xmlns:a16="http://schemas.microsoft.com/office/drawing/2014/main" id="{D1AD5703-646A-BB57-1EEC-63A6515C2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18E85F-8CCC-B0C2-4926-85EEFFF08342}"/>
              </a:ext>
            </a:extLst>
          </p:cNvPr>
          <p:cNvSpPr>
            <a:spLocks noGrp="1"/>
          </p:cNvSpPr>
          <p:nvPr>
            <p:ph type="sldNum" sz="quarter" idx="12"/>
          </p:nvPr>
        </p:nvSpPr>
        <p:spPr/>
        <p:txBody>
          <a:bodyPr/>
          <a:lstStyle>
            <a:lvl1pPr>
              <a:defRPr/>
            </a:lvl1pPr>
          </a:lstStyle>
          <a:p>
            <a:pPr>
              <a:defRPr/>
            </a:pPr>
            <a:fld id="{32D21B6A-195A-4F9E-AE7D-0405DF6E5B31}" type="slidenum">
              <a:rPr lang="en-US" altLang="en-US"/>
              <a:pPr>
                <a:defRPr/>
              </a:pPr>
              <a:t>‹#›</a:t>
            </a:fld>
            <a:endParaRPr lang="en-US" altLang="en-US"/>
          </a:p>
        </p:txBody>
      </p:sp>
    </p:spTree>
    <p:extLst>
      <p:ext uri="{BB962C8B-B14F-4D97-AF65-F5344CB8AC3E}">
        <p14:creationId xmlns:p14="http://schemas.microsoft.com/office/powerpoint/2010/main" val="60747500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a:xfrm>
            <a:off x="609600" y="274638"/>
            <a:ext cx="7924800" cy="1143000"/>
          </a:xfrm>
        </p:spPr>
        <p:txBody>
          <a:bodyPr/>
          <a:lstStyle/>
          <a:p>
            <a:r>
              <a:rPr lang="en-GB"/>
              <a:t>Click to edit Master title style</a:t>
            </a:r>
            <a:endParaRPr lang="en-US" dirty="0"/>
          </a:p>
        </p:txBody>
      </p:sp>
      <p:sp>
        <p:nvSpPr>
          <p:cNvPr id="3" name="Date Placeholder 4">
            <a:extLst>
              <a:ext uri="{FF2B5EF4-FFF2-40B4-BE49-F238E27FC236}">
                <a16:creationId xmlns:a16="http://schemas.microsoft.com/office/drawing/2014/main" id="{16068A73-460B-0436-5762-38B143C39BD6}"/>
              </a:ext>
            </a:extLst>
          </p:cNvPr>
          <p:cNvSpPr>
            <a:spLocks noGrp="1"/>
          </p:cNvSpPr>
          <p:nvPr>
            <p:ph type="dt" sz="half" idx="15"/>
          </p:nvPr>
        </p:nvSpPr>
        <p:spPr/>
        <p:txBody>
          <a:bodyPr/>
          <a:lstStyle>
            <a:lvl1pPr>
              <a:defRPr/>
            </a:lvl1pPr>
          </a:lstStyle>
          <a:p>
            <a:pPr>
              <a:defRPr/>
            </a:pPr>
            <a:fld id="{D7ABBE3E-4270-473D-93BB-9C1426B343D3}" type="datetime1">
              <a:rPr lang="en-US" altLang="en-US"/>
              <a:pPr>
                <a:defRPr/>
              </a:pPr>
              <a:t>9/16/2022</a:t>
            </a:fld>
            <a:endParaRPr lang="en-US" altLang="en-US"/>
          </a:p>
        </p:txBody>
      </p:sp>
      <p:sp>
        <p:nvSpPr>
          <p:cNvPr id="4" name="Footer Placeholder 5">
            <a:extLst>
              <a:ext uri="{FF2B5EF4-FFF2-40B4-BE49-F238E27FC236}">
                <a16:creationId xmlns:a16="http://schemas.microsoft.com/office/drawing/2014/main" id="{B28A4112-B360-5904-F150-3A084C646FEF}"/>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0FDF99F0-89CA-9992-37C4-2DB0FCD1910F}"/>
              </a:ext>
            </a:extLst>
          </p:cNvPr>
          <p:cNvSpPr>
            <a:spLocks noGrp="1"/>
          </p:cNvSpPr>
          <p:nvPr>
            <p:ph type="sldNum" sz="quarter" idx="17"/>
          </p:nvPr>
        </p:nvSpPr>
        <p:spPr/>
        <p:txBody>
          <a:bodyPr/>
          <a:lstStyle>
            <a:lvl1pPr>
              <a:defRPr/>
            </a:lvl1pPr>
          </a:lstStyle>
          <a:p>
            <a:pPr>
              <a:defRPr/>
            </a:pPr>
            <a:fld id="{6F9157C9-A9DB-4A2B-BC5D-2C5DDEC5EEF7}" type="slidenum">
              <a:rPr lang="en-US" altLang="en-US"/>
              <a:pPr>
                <a:defRPr/>
              </a:pPr>
              <a:t>‹#›</a:t>
            </a:fld>
            <a:endParaRPr lang="en-US" altLang="en-US"/>
          </a:p>
        </p:txBody>
      </p:sp>
    </p:spTree>
    <p:extLst>
      <p:ext uri="{BB962C8B-B14F-4D97-AF65-F5344CB8AC3E}">
        <p14:creationId xmlns:p14="http://schemas.microsoft.com/office/powerpoint/2010/main" val="310554292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Date Placeholder 6">
            <a:extLst>
              <a:ext uri="{FF2B5EF4-FFF2-40B4-BE49-F238E27FC236}">
                <a16:creationId xmlns:a16="http://schemas.microsoft.com/office/drawing/2014/main" id="{D731D9CE-42D2-3A62-BF98-33CFE4BB7B35}"/>
              </a:ext>
            </a:extLst>
          </p:cNvPr>
          <p:cNvSpPr>
            <a:spLocks noGrp="1"/>
          </p:cNvSpPr>
          <p:nvPr>
            <p:ph type="dt" sz="half" idx="15"/>
          </p:nvPr>
        </p:nvSpPr>
        <p:spPr/>
        <p:txBody>
          <a:bodyPr/>
          <a:lstStyle>
            <a:lvl1pPr>
              <a:defRPr/>
            </a:lvl1pPr>
          </a:lstStyle>
          <a:p>
            <a:pPr>
              <a:defRPr/>
            </a:pPr>
            <a:fld id="{7E1F9FCD-1399-41C3-A362-05BA35FD4772}" type="datetime1">
              <a:rPr lang="en-US" altLang="en-US"/>
              <a:pPr>
                <a:defRPr/>
              </a:pPr>
              <a:t>9/16/2022</a:t>
            </a:fld>
            <a:endParaRPr lang="en-US" altLang="en-US"/>
          </a:p>
        </p:txBody>
      </p:sp>
      <p:sp>
        <p:nvSpPr>
          <p:cNvPr id="6" name="Footer Placeholder 7">
            <a:extLst>
              <a:ext uri="{FF2B5EF4-FFF2-40B4-BE49-F238E27FC236}">
                <a16:creationId xmlns:a16="http://schemas.microsoft.com/office/drawing/2014/main" id="{C459EB1F-4548-1E37-A49E-87FADABF756D}"/>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C15D9163-316A-65EE-47C2-4BA28C6C92E0}"/>
              </a:ext>
            </a:extLst>
          </p:cNvPr>
          <p:cNvSpPr>
            <a:spLocks noGrp="1"/>
          </p:cNvSpPr>
          <p:nvPr>
            <p:ph type="sldNum" sz="quarter" idx="17"/>
          </p:nvPr>
        </p:nvSpPr>
        <p:spPr/>
        <p:txBody>
          <a:bodyPr/>
          <a:lstStyle>
            <a:lvl1pPr>
              <a:defRPr/>
            </a:lvl1pPr>
          </a:lstStyle>
          <a:p>
            <a:pPr>
              <a:defRPr/>
            </a:pPr>
            <a:fld id="{AA8C7B41-06C6-4C45-9FFD-1283D0410369}" type="slidenum">
              <a:rPr lang="en-US" altLang="en-US"/>
              <a:pPr>
                <a:defRPr/>
              </a:pPr>
              <a:t>‹#›</a:t>
            </a:fld>
            <a:endParaRPr lang="en-US" altLang="en-US"/>
          </a:p>
        </p:txBody>
      </p:sp>
    </p:spTree>
    <p:extLst>
      <p:ext uri="{BB962C8B-B14F-4D97-AF65-F5344CB8AC3E}">
        <p14:creationId xmlns:p14="http://schemas.microsoft.com/office/powerpoint/2010/main" val="190743150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3A15ADE8-9D64-C2BB-2EBA-B5654A171C3E}"/>
              </a:ext>
            </a:extLst>
          </p:cNvPr>
          <p:cNvSpPr>
            <a:spLocks noGrp="1"/>
          </p:cNvSpPr>
          <p:nvPr>
            <p:ph type="dt" sz="half" idx="10"/>
          </p:nvPr>
        </p:nvSpPr>
        <p:spPr/>
        <p:txBody>
          <a:bodyPr/>
          <a:lstStyle>
            <a:lvl1pPr>
              <a:defRPr/>
            </a:lvl1pPr>
          </a:lstStyle>
          <a:p>
            <a:pPr>
              <a:defRPr/>
            </a:pPr>
            <a:fld id="{2B38EFA7-A972-48BA-A788-5001814141EC}" type="datetime1">
              <a:rPr lang="en-US" altLang="en-US"/>
              <a:pPr>
                <a:defRPr/>
              </a:pPr>
              <a:t>9/16/2022</a:t>
            </a:fld>
            <a:endParaRPr lang="en-US" altLang="en-US"/>
          </a:p>
        </p:txBody>
      </p:sp>
      <p:sp>
        <p:nvSpPr>
          <p:cNvPr id="4" name="Footer Placeholder 3">
            <a:extLst>
              <a:ext uri="{FF2B5EF4-FFF2-40B4-BE49-F238E27FC236}">
                <a16:creationId xmlns:a16="http://schemas.microsoft.com/office/drawing/2014/main" id="{45E9A9EB-8ADC-EABC-84AF-2705FDB88D1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446C845-7CA6-3808-7FFA-CA46F7754265}"/>
              </a:ext>
            </a:extLst>
          </p:cNvPr>
          <p:cNvSpPr>
            <a:spLocks noGrp="1"/>
          </p:cNvSpPr>
          <p:nvPr>
            <p:ph type="sldNum" sz="quarter" idx="12"/>
          </p:nvPr>
        </p:nvSpPr>
        <p:spPr/>
        <p:txBody>
          <a:bodyPr/>
          <a:lstStyle>
            <a:lvl1pPr>
              <a:defRPr/>
            </a:lvl1pPr>
          </a:lstStyle>
          <a:p>
            <a:pPr>
              <a:defRPr/>
            </a:pPr>
            <a:fld id="{13D31D14-2BC3-4C06-98D2-984785D0CDA7}" type="slidenum">
              <a:rPr lang="en-US" altLang="en-US"/>
              <a:pPr>
                <a:defRPr/>
              </a:pPr>
              <a:t>‹#›</a:t>
            </a:fld>
            <a:endParaRPr lang="en-US" altLang="en-US"/>
          </a:p>
        </p:txBody>
      </p:sp>
    </p:spTree>
    <p:extLst>
      <p:ext uri="{BB962C8B-B14F-4D97-AF65-F5344CB8AC3E}">
        <p14:creationId xmlns:p14="http://schemas.microsoft.com/office/powerpoint/2010/main" val="179744875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F01D9-4052-DAF5-E6D3-D543BCB19429}"/>
              </a:ext>
            </a:extLst>
          </p:cNvPr>
          <p:cNvSpPr>
            <a:spLocks noGrp="1"/>
          </p:cNvSpPr>
          <p:nvPr>
            <p:ph type="dt" sz="half" idx="10"/>
          </p:nvPr>
        </p:nvSpPr>
        <p:spPr/>
        <p:txBody>
          <a:bodyPr/>
          <a:lstStyle>
            <a:lvl1pPr>
              <a:defRPr/>
            </a:lvl1pPr>
          </a:lstStyle>
          <a:p>
            <a:pPr>
              <a:defRPr/>
            </a:pPr>
            <a:fld id="{C1A5D26F-5A76-4F26-A6F3-1D914FCC9C6B}" type="datetime1">
              <a:rPr lang="en-US" altLang="en-US"/>
              <a:pPr>
                <a:defRPr/>
              </a:pPr>
              <a:t>9/16/2022</a:t>
            </a:fld>
            <a:endParaRPr lang="en-US" altLang="en-US"/>
          </a:p>
        </p:txBody>
      </p:sp>
      <p:sp>
        <p:nvSpPr>
          <p:cNvPr id="3" name="Footer Placeholder 2">
            <a:extLst>
              <a:ext uri="{FF2B5EF4-FFF2-40B4-BE49-F238E27FC236}">
                <a16:creationId xmlns:a16="http://schemas.microsoft.com/office/drawing/2014/main" id="{A1054B1D-01B5-FE94-3407-DEF47ADD11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6DC4CA24-BC25-DDC7-2F3E-2A3AB3E29435}"/>
              </a:ext>
            </a:extLst>
          </p:cNvPr>
          <p:cNvSpPr>
            <a:spLocks noGrp="1"/>
          </p:cNvSpPr>
          <p:nvPr>
            <p:ph type="sldNum" sz="quarter" idx="12"/>
          </p:nvPr>
        </p:nvSpPr>
        <p:spPr/>
        <p:txBody>
          <a:bodyPr/>
          <a:lstStyle>
            <a:lvl1pPr>
              <a:defRPr/>
            </a:lvl1pPr>
          </a:lstStyle>
          <a:p>
            <a:pPr>
              <a:defRPr/>
            </a:pPr>
            <a:fld id="{0D3E37B5-FE89-4B13-B07B-870C2083F85B}" type="slidenum">
              <a:rPr lang="en-US" altLang="en-US"/>
              <a:pPr>
                <a:defRPr/>
              </a:pPr>
              <a:t>‹#›</a:t>
            </a:fld>
            <a:endParaRPr lang="en-US" altLang="en-US"/>
          </a:p>
        </p:txBody>
      </p:sp>
    </p:spTree>
    <p:extLst>
      <p:ext uri="{BB962C8B-B14F-4D97-AF65-F5344CB8AC3E}">
        <p14:creationId xmlns:p14="http://schemas.microsoft.com/office/powerpoint/2010/main" val="239857003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4">
            <a:extLst>
              <a:ext uri="{FF2B5EF4-FFF2-40B4-BE49-F238E27FC236}">
                <a16:creationId xmlns:a16="http://schemas.microsoft.com/office/drawing/2014/main" id="{9F7BCFC1-4A14-1D6D-855E-7699D7B7A852}"/>
              </a:ext>
            </a:extLst>
          </p:cNvPr>
          <p:cNvSpPr>
            <a:spLocks noGrp="1"/>
          </p:cNvSpPr>
          <p:nvPr>
            <p:ph type="dt" sz="half" idx="14"/>
          </p:nvPr>
        </p:nvSpPr>
        <p:spPr/>
        <p:txBody>
          <a:bodyPr/>
          <a:lstStyle>
            <a:lvl1pPr>
              <a:defRPr/>
            </a:lvl1pPr>
          </a:lstStyle>
          <a:p>
            <a:pPr>
              <a:defRPr/>
            </a:pPr>
            <a:fld id="{0209DE99-6F4B-43E9-8809-7914BE194E27}" type="datetime1">
              <a:rPr lang="en-US" altLang="en-US"/>
              <a:pPr>
                <a:defRPr/>
              </a:pPr>
              <a:t>9/16/2022</a:t>
            </a:fld>
            <a:endParaRPr lang="en-US" altLang="en-US"/>
          </a:p>
        </p:txBody>
      </p:sp>
      <p:sp>
        <p:nvSpPr>
          <p:cNvPr id="5" name="Footer Placeholder 5">
            <a:extLst>
              <a:ext uri="{FF2B5EF4-FFF2-40B4-BE49-F238E27FC236}">
                <a16:creationId xmlns:a16="http://schemas.microsoft.com/office/drawing/2014/main" id="{196F9AAB-B234-BB96-8D9D-E9B47FC7F382}"/>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C79B77C3-5C29-76A6-4BD5-F86F561D0E8B}"/>
              </a:ext>
            </a:extLst>
          </p:cNvPr>
          <p:cNvSpPr>
            <a:spLocks noGrp="1"/>
          </p:cNvSpPr>
          <p:nvPr>
            <p:ph type="sldNum" sz="quarter" idx="16"/>
          </p:nvPr>
        </p:nvSpPr>
        <p:spPr/>
        <p:txBody>
          <a:bodyPr/>
          <a:lstStyle>
            <a:lvl1pPr>
              <a:defRPr/>
            </a:lvl1pPr>
          </a:lstStyle>
          <a:p>
            <a:pPr>
              <a:defRPr/>
            </a:pPr>
            <a:fld id="{58DECE82-E9E9-46E3-86E2-92EDD63CB9E7}" type="slidenum">
              <a:rPr lang="en-US" altLang="en-US"/>
              <a:pPr>
                <a:defRPr/>
              </a:pPr>
              <a:t>‹#›</a:t>
            </a:fld>
            <a:endParaRPr lang="en-US" altLang="en-US"/>
          </a:p>
        </p:txBody>
      </p:sp>
    </p:spTree>
    <p:extLst>
      <p:ext uri="{BB962C8B-B14F-4D97-AF65-F5344CB8AC3E}">
        <p14:creationId xmlns:p14="http://schemas.microsoft.com/office/powerpoint/2010/main" val="77296092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a:extLst>
              <a:ext uri="{FF2B5EF4-FFF2-40B4-BE49-F238E27FC236}">
                <a16:creationId xmlns:a16="http://schemas.microsoft.com/office/drawing/2014/main" id="{EB6B1158-34E2-E28F-1237-6ABB76E20A6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GB"/>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Date Placeholder 4">
            <a:extLst>
              <a:ext uri="{FF2B5EF4-FFF2-40B4-BE49-F238E27FC236}">
                <a16:creationId xmlns:a16="http://schemas.microsoft.com/office/drawing/2014/main" id="{F02927E7-7C65-88B3-C82B-F20E580B09DC}"/>
              </a:ext>
            </a:extLst>
          </p:cNvPr>
          <p:cNvSpPr>
            <a:spLocks noGrp="1"/>
          </p:cNvSpPr>
          <p:nvPr>
            <p:ph type="dt" sz="half" idx="10"/>
          </p:nvPr>
        </p:nvSpPr>
        <p:spPr/>
        <p:txBody>
          <a:bodyPr/>
          <a:lstStyle>
            <a:lvl1pPr>
              <a:defRPr/>
            </a:lvl1pPr>
          </a:lstStyle>
          <a:p>
            <a:pPr>
              <a:defRPr/>
            </a:pPr>
            <a:fld id="{88AFC810-E291-4D40-B77A-428A7E4B23AF}" type="datetime1">
              <a:rPr lang="en-US" altLang="en-US"/>
              <a:pPr>
                <a:defRPr/>
              </a:pPr>
              <a:t>9/16/2022</a:t>
            </a:fld>
            <a:endParaRPr lang="en-US" altLang="en-US"/>
          </a:p>
        </p:txBody>
      </p:sp>
      <p:sp>
        <p:nvSpPr>
          <p:cNvPr id="7" name="Footer Placeholder 5">
            <a:extLst>
              <a:ext uri="{FF2B5EF4-FFF2-40B4-BE49-F238E27FC236}">
                <a16:creationId xmlns:a16="http://schemas.microsoft.com/office/drawing/2014/main" id="{D1B7A978-A590-CDD4-8610-A7D526E8E84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73EDE6F-BF78-3EFB-EFC0-F93AC22F4809}"/>
              </a:ext>
            </a:extLst>
          </p:cNvPr>
          <p:cNvSpPr>
            <a:spLocks noGrp="1"/>
          </p:cNvSpPr>
          <p:nvPr>
            <p:ph type="sldNum" sz="quarter" idx="12"/>
          </p:nvPr>
        </p:nvSpPr>
        <p:spPr/>
        <p:txBody>
          <a:bodyPr/>
          <a:lstStyle>
            <a:lvl1pPr>
              <a:defRPr/>
            </a:lvl1pPr>
          </a:lstStyle>
          <a:p>
            <a:pPr>
              <a:defRPr/>
            </a:pPr>
            <a:fld id="{8BF492C1-01F7-421F-A501-D4C732790DBD}" type="slidenum">
              <a:rPr lang="en-US" altLang="en-US"/>
              <a:pPr>
                <a:defRPr/>
              </a:pPr>
              <a:t>‹#›</a:t>
            </a:fld>
            <a:endParaRPr lang="en-US" altLang="en-US"/>
          </a:p>
        </p:txBody>
      </p:sp>
    </p:spTree>
    <p:extLst>
      <p:ext uri="{BB962C8B-B14F-4D97-AF65-F5344CB8AC3E}">
        <p14:creationId xmlns:p14="http://schemas.microsoft.com/office/powerpoint/2010/main" val="393298297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horizon.png">
            <a:extLst>
              <a:ext uri="{FF2B5EF4-FFF2-40B4-BE49-F238E27FC236}">
                <a16:creationId xmlns:a16="http://schemas.microsoft.com/office/drawing/2014/main" id="{A94D59EB-9902-63B3-E40B-08EE9B68F50A}"/>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624E2ED3-64CF-4865-1B67-774EFFB88486}"/>
              </a:ext>
            </a:extLst>
          </p:cNvPr>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C1E4AB6-DC65-4CED-535C-71044D8A0592}"/>
              </a:ext>
            </a:extLst>
          </p:cNvPr>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1B92D378-F42A-2CDB-E369-D5493C52A9B4}"/>
              </a:ext>
            </a:extLst>
          </p:cNvPr>
          <p:cNvSpPr>
            <a:spLocks noGrp="1"/>
          </p:cNvSpPr>
          <p:nvPr>
            <p:ph type="dt" sz="half" idx="2"/>
          </p:nvPr>
        </p:nvSpPr>
        <p:spPr>
          <a:xfrm>
            <a:off x="5715000" y="6356350"/>
            <a:ext cx="1524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pPr>
              <a:defRPr/>
            </a:pPr>
            <a:fld id="{53E1F388-9F0C-4A19-8BE2-FE13F9360AC5}" type="datetime1">
              <a:rPr lang="en-US" altLang="en-US"/>
              <a:pPr>
                <a:defRPr/>
              </a:pPr>
              <a:t>9/16/2022</a:t>
            </a:fld>
            <a:endParaRPr lang="en-US" altLang="en-US"/>
          </a:p>
        </p:txBody>
      </p:sp>
      <p:sp>
        <p:nvSpPr>
          <p:cNvPr id="5" name="Footer Placeholder 4">
            <a:extLst>
              <a:ext uri="{FF2B5EF4-FFF2-40B4-BE49-F238E27FC236}">
                <a16:creationId xmlns:a16="http://schemas.microsoft.com/office/drawing/2014/main" id="{85DC8700-91D9-6F1A-0BF0-E48B25C1B02A}"/>
              </a:ext>
            </a:extLst>
          </p:cNvPr>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eaLnBrk="1" fontAlgn="auto" hangingPunct="1">
              <a:spcBef>
                <a:spcPts val="0"/>
              </a:spcBef>
              <a:spcAft>
                <a:spcPts val="0"/>
              </a:spcAft>
              <a:defRPr sz="1000" cap="all" spc="60" baseline="0">
                <a:solidFill>
                  <a:schemeClr val="tx1"/>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B06AAE0-CA1E-6A83-5F95-4D736FF1603A}"/>
              </a:ext>
            </a:extLst>
          </p:cNvPr>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vl1pPr>
          </a:lstStyle>
          <a:p>
            <a:pPr>
              <a:defRPr/>
            </a:pPr>
            <a:fld id="{A4A2ECE2-4D7F-4AF2-A806-1F3492A758C5}"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5218" r:id="rId1"/>
    <p:sldLayoutId id="2147485219" r:id="rId2"/>
    <p:sldLayoutId id="2147485220" r:id="rId3"/>
    <p:sldLayoutId id="2147485221" r:id="rId4"/>
    <p:sldLayoutId id="2147485222" r:id="rId5"/>
    <p:sldLayoutId id="2147485223" r:id="rId6"/>
    <p:sldLayoutId id="2147485224" r:id="rId7"/>
    <p:sldLayoutId id="2147485225" r:id="rId8"/>
    <p:sldLayoutId id="2147485226" r:id="rId9"/>
    <p:sldLayoutId id="2147485227" r:id="rId10"/>
    <p:sldLayoutId id="2147485228" r:id="rId11"/>
  </p:sldLayoutIdLst>
  <p:transition spd="med">
    <p:fade/>
  </p:transition>
  <p:hf sldNum="0" hdr="0" ftr="0" dt="0"/>
  <p:txStyles>
    <p:titleStyle>
      <a:lvl1pPr algn="l" rtl="0" eaLnBrk="0" fontAlgn="base" hangingPunct="0">
        <a:spcBef>
          <a:spcPct val="0"/>
        </a:spcBef>
        <a:spcAft>
          <a:spcPct val="0"/>
        </a:spcAft>
        <a:defRPr sz="3000" kern="1200" cap="all" spc="50">
          <a:solidFill>
            <a:schemeClr val="tx1"/>
          </a:solidFill>
          <a:latin typeface="+mj-lt"/>
          <a:ea typeface="MS PGothic" charset="0"/>
          <a:cs typeface="MS PGothic" charset="0"/>
        </a:defRPr>
      </a:lvl1pPr>
      <a:lvl2pPr algn="l" rtl="0" eaLnBrk="0" fontAlgn="base" hangingPunct="0">
        <a:spcBef>
          <a:spcPct val="0"/>
        </a:spcBef>
        <a:spcAft>
          <a:spcPct val="0"/>
        </a:spcAft>
        <a:defRPr sz="3000">
          <a:solidFill>
            <a:schemeClr val="tx1"/>
          </a:solidFill>
          <a:latin typeface="Arial Narrow" charset="0"/>
          <a:ea typeface="MS PGothic" charset="0"/>
          <a:cs typeface="MS PGothic" charset="0"/>
        </a:defRPr>
      </a:lvl2pPr>
      <a:lvl3pPr algn="l" rtl="0" eaLnBrk="0" fontAlgn="base" hangingPunct="0">
        <a:spcBef>
          <a:spcPct val="0"/>
        </a:spcBef>
        <a:spcAft>
          <a:spcPct val="0"/>
        </a:spcAft>
        <a:defRPr sz="3000">
          <a:solidFill>
            <a:schemeClr val="tx1"/>
          </a:solidFill>
          <a:latin typeface="Arial Narrow" charset="0"/>
          <a:ea typeface="MS PGothic" charset="0"/>
          <a:cs typeface="MS PGothic" charset="0"/>
        </a:defRPr>
      </a:lvl3pPr>
      <a:lvl4pPr algn="l" rtl="0" eaLnBrk="0" fontAlgn="base" hangingPunct="0">
        <a:spcBef>
          <a:spcPct val="0"/>
        </a:spcBef>
        <a:spcAft>
          <a:spcPct val="0"/>
        </a:spcAft>
        <a:defRPr sz="3000">
          <a:solidFill>
            <a:schemeClr val="tx1"/>
          </a:solidFill>
          <a:latin typeface="Arial Narrow" charset="0"/>
          <a:ea typeface="MS PGothic" charset="0"/>
          <a:cs typeface="MS PGothic" charset="0"/>
        </a:defRPr>
      </a:lvl4pPr>
      <a:lvl5pPr algn="l" rtl="0" eaLnBrk="0" fontAlgn="base" hangingPunct="0">
        <a:spcBef>
          <a:spcPct val="0"/>
        </a:spcBef>
        <a:spcAft>
          <a:spcPct val="0"/>
        </a:spcAft>
        <a:defRPr sz="3000">
          <a:solidFill>
            <a:schemeClr val="tx1"/>
          </a:solidFill>
          <a:latin typeface="Arial Narrow" charset="0"/>
          <a:ea typeface="MS PGothic" charset="0"/>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charset="0"/>
          <a:cs typeface="MS PGothic" charset="0"/>
        </a:defRPr>
      </a:lvl1pPr>
      <a:lvl2pPr marL="742950" indent="-28575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charset="0"/>
          <a:cs typeface="MS PGothic" charset="0"/>
        </a:defRPr>
      </a:lvl2pPr>
      <a:lvl3pPr marL="11430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charset="0"/>
          <a:cs typeface="MS PGothic" charset="0"/>
        </a:defRPr>
      </a:lvl3pPr>
      <a:lvl4pPr marL="16002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charset="0"/>
          <a:cs typeface="MS PGothic" charset="0"/>
        </a:defRPr>
      </a:lvl4pPr>
      <a:lvl5pPr marL="20574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charset="0"/>
          <a:cs typeface="MS PGothic" charset="0"/>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EB173F-7237-2F46-81B0-0AF4C46ED49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15ABF7-AAAB-846E-28F6-3E1C70D6CF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6D9202-33EB-1A01-617C-82CF36076F6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A02BCFF-76AC-4F03-BA7E-27B33B03F3D8}" type="datetimeFigureOut">
              <a:rPr lang="en-GB" smtClean="0"/>
              <a:t>16/09/2022</a:t>
            </a:fld>
            <a:endParaRPr lang="en-GB"/>
          </a:p>
        </p:txBody>
      </p:sp>
      <p:sp>
        <p:nvSpPr>
          <p:cNvPr id="5" name="Footer Placeholder 4">
            <a:extLst>
              <a:ext uri="{FF2B5EF4-FFF2-40B4-BE49-F238E27FC236}">
                <a16:creationId xmlns:a16="http://schemas.microsoft.com/office/drawing/2014/main" id="{C8F12F41-255F-B1F5-999E-43473F489DA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124542-6353-36A7-95FC-C40DF86CBDA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872D20-A7D5-4088-A924-870C91505181}" type="slidenum">
              <a:rPr lang="en-GB" smtClean="0"/>
              <a:t>‹#›</a:t>
            </a:fld>
            <a:endParaRPr lang="en-GB"/>
          </a:p>
        </p:txBody>
      </p:sp>
    </p:spTree>
    <p:extLst>
      <p:ext uri="{BB962C8B-B14F-4D97-AF65-F5344CB8AC3E}">
        <p14:creationId xmlns:p14="http://schemas.microsoft.com/office/powerpoint/2010/main" val="1258624205"/>
      </p:ext>
    </p:extLst>
  </p:cSld>
  <p:clrMap bg1="lt1" tx1="dk1" bg2="lt2" tx2="dk2" accent1="accent1" accent2="accent2" accent3="accent3" accent4="accent4" accent5="accent5" accent6="accent6" hlink="hlink" folHlink="folHlink"/>
  <p:sldLayoutIdLst>
    <p:sldLayoutId id="2147485241" r:id="rId1"/>
    <p:sldLayoutId id="2147485242" r:id="rId2"/>
    <p:sldLayoutId id="2147485243" r:id="rId3"/>
    <p:sldLayoutId id="2147485244" r:id="rId4"/>
    <p:sldLayoutId id="2147485245" r:id="rId5"/>
    <p:sldLayoutId id="2147485246" r:id="rId6"/>
    <p:sldLayoutId id="2147485247" r:id="rId7"/>
    <p:sldLayoutId id="2147485248" r:id="rId8"/>
    <p:sldLayoutId id="2147485249" r:id="rId9"/>
    <p:sldLayoutId id="2147485250" r:id="rId10"/>
    <p:sldLayoutId id="21474852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uk.news.yahoo.com/people-sharing-heartwarming-story-queen-203029584.html?guccounter=1&amp;guce_referrer=aHR0cHM6Ly93d3cuYmluZy5jb20v&amp;guce_referrer_sig=AQAAANAVCPGVKZwSnUUUsUwJ_M5nSv4NsLPz7viMJzMxapOmiimBzz9qxSefv1UWkcvaW6TKiyHdeDarqTkvL9801mJTyPWMDyA3uY1EsY_93gn3XL1aHIrQrXz9rStbihBF1948C1pejefkIIhwDo0a-53g2wRPlBL1HF6AajtPiHzQ"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Box 3">
            <a:extLst>
              <a:ext uri="{FF2B5EF4-FFF2-40B4-BE49-F238E27FC236}">
                <a16:creationId xmlns:a16="http://schemas.microsoft.com/office/drawing/2014/main" id="{ADAD9392-6464-4EAB-65E3-289E22A26A47}"/>
              </a:ext>
            </a:extLst>
          </p:cNvPr>
          <p:cNvSpPr txBox="1">
            <a:spLocks noChangeArrowheads="1"/>
          </p:cNvSpPr>
          <p:nvPr/>
        </p:nvSpPr>
        <p:spPr bwMode="auto">
          <a:xfrm>
            <a:off x="238125" y="146050"/>
            <a:ext cx="86201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9pPr>
          </a:lstStyle>
          <a:p>
            <a:pPr algn="ctr" eaLnBrk="1" hangingPunct="1">
              <a:spcBef>
                <a:spcPct val="0"/>
              </a:spcBef>
              <a:spcAft>
                <a:spcPct val="0"/>
              </a:spcAft>
              <a:buClrTx/>
              <a:buFontTx/>
              <a:buNone/>
            </a:pPr>
            <a:r>
              <a:rPr lang="en-US" altLang="en-US" sz="4400" b="1">
                <a:latin typeface="Calibri" panose="020F0502020204030204" pitchFamily="34" charset="0"/>
              </a:rPr>
              <a:t>HM Queen Elizabeth II</a:t>
            </a:r>
          </a:p>
          <a:p>
            <a:pPr algn="ctr" eaLnBrk="1" hangingPunct="1">
              <a:spcBef>
                <a:spcPct val="0"/>
              </a:spcBef>
              <a:spcAft>
                <a:spcPct val="0"/>
              </a:spcAft>
              <a:buClrTx/>
              <a:buFontTx/>
              <a:buNone/>
            </a:pPr>
            <a:r>
              <a:rPr lang="en-US" altLang="en-US" sz="4400" b="1" i="1">
                <a:latin typeface="Calibri" panose="020F0502020204030204" pitchFamily="34" charset="0"/>
              </a:rPr>
              <a:t>1926 - 2022</a:t>
            </a:r>
          </a:p>
        </p:txBody>
      </p:sp>
      <p:pic>
        <p:nvPicPr>
          <p:cNvPr id="39939" name="Picture 4" descr="Image result for royal coat of arms">
            <a:extLst>
              <a:ext uri="{FF2B5EF4-FFF2-40B4-BE49-F238E27FC236}">
                <a16:creationId xmlns:a16="http://schemas.microsoft.com/office/drawing/2014/main" id="{DB0A42B5-A8CE-E3F9-99DE-4DB7018A1D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27950" y="5697538"/>
            <a:ext cx="11572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A picture containing person&#10;&#10;Description automatically generated">
            <a:extLst>
              <a:ext uri="{FF2B5EF4-FFF2-40B4-BE49-F238E27FC236}">
                <a16:creationId xmlns:a16="http://schemas.microsoft.com/office/drawing/2014/main" id="{DC676F6B-5033-DD11-02EF-17E68A452EC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24025"/>
            <a:ext cx="9144000" cy="382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1" name="TextBox 5">
            <a:extLst>
              <a:ext uri="{FF2B5EF4-FFF2-40B4-BE49-F238E27FC236}">
                <a16:creationId xmlns:a16="http://schemas.microsoft.com/office/drawing/2014/main" id="{5EFBFC98-ED90-804D-CAF1-ADF911882D74}"/>
              </a:ext>
            </a:extLst>
          </p:cNvPr>
          <p:cNvSpPr txBox="1">
            <a:spLocks noChangeArrowheads="1"/>
          </p:cNvSpPr>
          <p:nvPr/>
        </p:nvSpPr>
        <p:spPr bwMode="auto">
          <a:xfrm>
            <a:off x="258763" y="5667480"/>
            <a:ext cx="7181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ctr" eaLnBrk="1" hangingPunct="1"/>
            <a:r>
              <a:rPr lang="en-US" b="1" dirty="0">
                <a:latin typeface="Century Gothic" panose="020B0502020202020204" pitchFamily="34" charset="0"/>
              </a:rPr>
              <a:t>‘I declare before you all that my whole life whether it be long or short shall be devoted to your service…’</a:t>
            </a:r>
          </a:p>
          <a:p>
            <a:pPr algn="ctr" eaLnBrk="1" hangingPunct="1"/>
            <a:endParaRPr lang="en-US" altLang="en-US" sz="1400" i="1" dirty="0">
              <a:latin typeface="Century Gothic" panose="020B0502020202020204" pitchFamily="34" charset="0"/>
            </a:endParaRPr>
          </a:p>
          <a:p>
            <a:pPr algn="ctr" eaLnBrk="1" hangingPunct="1"/>
            <a:r>
              <a:rPr lang="en-US" altLang="en-US" sz="1400" i="1" dirty="0">
                <a:latin typeface="Century Gothic" panose="020B0502020202020204" pitchFamily="34" charset="0"/>
              </a:rPr>
              <a:t>From the 21</a:t>
            </a:r>
            <a:r>
              <a:rPr lang="en-US" altLang="en-US" sz="1400" i="1" baseline="30000" dirty="0">
                <a:latin typeface="Century Gothic" panose="020B0502020202020204" pitchFamily="34" charset="0"/>
              </a:rPr>
              <a:t>st</a:t>
            </a:r>
            <a:r>
              <a:rPr lang="en-US" altLang="en-US" sz="1400" i="1" dirty="0">
                <a:latin typeface="Century Gothic" panose="020B0502020202020204" pitchFamily="34" charset="0"/>
              </a:rPr>
              <a:t> birthday speech of the then Princess Elizabeth</a:t>
            </a:r>
            <a:endParaRPr lang="en-GB" altLang="en-US" sz="1400" i="1" dirty="0">
              <a:latin typeface="Century Gothic" panose="020B0502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at in the water with a bridge in the background&#10;&#10;Description automatically generated with low confidence">
            <a:extLst>
              <a:ext uri="{FF2B5EF4-FFF2-40B4-BE49-F238E27FC236}">
                <a16:creationId xmlns:a16="http://schemas.microsoft.com/office/drawing/2014/main" id="{A84A1728-07B1-BFA5-F0BA-AF071232ED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119" b="14414"/>
          <a:stretch/>
        </p:blipFill>
        <p:spPr>
          <a:xfrm>
            <a:off x="0" y="0"/>
            <a:ext cx="9177183" cy="4633993"/>
          </a:xfrm>
          <a:prstGeom prst="rect">
            <a:avLst/>
          </a:prstGeom>
          <a:ln>
            <a:solidFill>
              <a:schemeClr val="tx1"/>
            </a:solidFill>
          </a:ln>
        </p:spPr>
      </p:pic>
      <p:sp>
        <p:nvSpPr>
          <p:cNvPr id="4" name="TextBox 35">
            <a:extLst>
              <a:ext uri="{FF2B5EF4-FFF2-40B4-BE49-F238E27FC236}">
                <a16:creationId xmlns:a16="http://schemas.microsoft.com/office/drawing/2014/main" id="{95DB56B1-505A-3468-EADC-6BC96C521DA5}"/>
              </a:ext>
            </a:extLst>
          </p:cNvPr>
          <p:cNvSpPr txBox="1">
            <a:spLocks noChangeArrowheads="1"/>
          </p:cNvSpPr>
          <p:nvPr/>
        </p:nvSpPr>
        <p:spPr bwMode="auto">
          <a:xfrm>
            <a:off x="147408" y="4697312"/>
            <a:ext cx="8849183" cy="20621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rPr>
              <a:t>‘Each day is a new beginning, I know that the only way to live my life is to try to do what is right…..to give of my best in all that the day brings, and to put my trust in God.’</a:t>
            </a:r>
            <a:endParaRPr lang="en-GB" dirty="0">
              <a:latin typeface="Century Gothic" panose="020B0502020202020204" pitchFamily="34" charset="0"/>
            </a:endParaRPr>
          </a:p>
        </p:txBody>
      </p:sp>
    </p:spTree>
    <p:extLst>
      <p:ext uri="{BB962C8B-B14F-4D97-AF65-F5344CB8AC3E}">
        <p14:creationId xmlns:p14="http://schemas.microsoft.com/office/powerpoint/2010/main" val="22061166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Box 3">
            <a:extLst>
              <a:ext uri="{FF2B5EF4-FFF2-40B4-BE49-F238E27FC236}">
                <a16:creationId xmlns:a16="http://schemas.microsoft.com/office/drawing/2014/main" id="{ADAD9392-6464-4EAB-65E3-289E22A26A47}"/>
              </a:ext>
            </a:extLst>
          </p:cNvPr>
          <p:cNvSpPr txBox="1">
            <a:spLocks noChangeArrowheads="1"/>
          </p:cNvSpPr>
          <p:nvPr/>
        </p:nvSpPr>
        <p:spPr bwMode="auto">
          <a:xfrm>
            <a:off x="238125" y="146050"/>
            <a:ext cx="86201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9pPr>
          </a:lstStyle>
          <a:p>
            <a:pPr algn="ctr" eaLnBrk="1" hangingPunct="1">
              <a:spcBef>
                <a:spcPct val="0"/>
              </a:spcBef>
              <a:spcAft>
                <a:spcPct val="0"/>
              </a:spcAft>
              <a:buClrTx/>
              <a:buFontTx/>
              <a:buNone/>
            </a:pPr>
            <a:r>
              <a:rPr lang="en-US" altLang="en-US" sz="4400" b="1">
                <a:latin typeface="Calibri" panose="020F0502020204030204" pitchFamily="34" charset="0"/>
              </a:rPr>
              <a:t>HM Queen Elizabeth II</a:t>
            </a:r>
          </a:p>
          <a:p>
            <a:pPr algn="ctr" eaLnBrk="1" hangingPunct="1">
              <a:spcBef>
                <a:spcPct val="0"/>
              </a:spcBef>
              <a:spcAft>
                <a:spcPct val="0"/>
              </a:spcAft>
              <a:buClrTx/>
              <a:buFontTx/>
              <a:buNone/>
            </a:pPr>
            <a:r>
              <a:rPr lang="en-US" altLang="en-US" sz="4400" b="1" i="1">
                <a:latin typeface="Calibri" panose="020F0502020204030204" pitchFamily="34" charset="0"/>
              </a:rPr>
              <a:t>1926 - 2022</a:t>
            </a:r>
          </a:p>
        </p:txBody>
      </p:sp>
      <p:pic>
        <p:nvPicPr>
          <p:cNvPr id="39939" name="Picture 4" descr="Image result for royal coat of arms">
            <a:extLst>
              <a:ext uri="{FF2B5EF4-FFF2-40B4-BE49-F238E27FC236}">
                <a16:creationId xmlns:a16="http://schemas.microsoft.com/office/drawing/2014/main" id="{DB0A42B5-A8CE-E3F9-99DE-4DB7018A1D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27950" y="5697538"/>
            <a:ext cx="11572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A picture containing person&#10;&#10;Description automatically generated">
            <a:extLst>
              <a:ext uri="{FF2B5EF4-FFF2-40B4-BE49-F238E27FC236}">
                <a16:creationId xmlns:a16="http://schemas.microsoft.com/office/drawing/2014/main" id="{DC676F6B-5033-DD11-02EF-17E68A452EC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24025"/>
            <a:ext cx="9144000" cy="382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1" name="TextBox 5">
            <a:extLst>
              <a:ext uri="{FF2B5EF4-FFF2-40B4-BE49-F238E27FC236}">
                <a16:creationId xmlns:a16="http://schemas.microsoft.com/office/drawing/2014/main" id="{5EFBFC98-ED90-804D-CAF1-ADF911882D74}"/>
              </a:ext>
            </a:extLst>
          </p:cNvPr>
          <p:cNvSpPr txBox="1">
            <a:spLocks noChangeArrowheads="1"/>
          </p:cNvSpPr>
          <p:nvPr/>
        </p:nvSpPr>
        <p:spPr bwMode="auto">
          <a:xfrm>
            <a:off x="258763" y="5667480"/>
            <a:ext cx="7181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ctr" eaLnBrk="1" hangingPunct="1"/>
            <a:r>
              <a:rPr lang="en-US" b="1" dirty="0">
                <a:latin typeface="Century Gothic" panose="020B0502020202020204" pitchFamily="34" charset="0"/>
              </a:rPr>
              <a:t>‘I declare before you all that my whole life whether it be long or short shall be devoted to your service…’</a:t>
            </a:r>
          </a:p>
          <a:p>
            <a:pPr algn="ctr" eaLnBrk="1" hangingPunct="1"/>
            <a:endParaRPr lang="en-US" altLang="en-US" sz="1400" i="1" dirty="0">
              <a:latin typeface="Century Gothic" panose="020B0502020202020204" pitchFamily="34" charset="0"/>
            </a:endParaRPr>
          </a:p>
          <a:p>
            <a:pPr algn="ctr" eaLnBrk="1" hangingPunct="1"/>
            <a:r>
              <a:rPr lang="en-US" altLang="en-US" sz="1400" i="1" dirty="0">
                <a:latin typeface="Century Gothic" panose="020B0502020202020204" pitchFamily="34" charset="0"/>
              </a:rPr>
              <a:t>From the 21</a:t>
            </a:r>
            <a:r>
              <a:rPr lang="en-US" altLang="en-US" sz="1400" i="1" baseline="30000" dirty="0">
                <a:latin typeface="Century Gothic" panose="020B0502020202020204" pitchFamily="34" charset="0"/>
              </a:rPr>
              <a:t>st</a:t>
            </a:r>
            <a:r>
              <a:rPr lang="en-US" altLang="en-US" sz="1400" i="1" dirty="0">
                <a:latin typeface="Century Gothic" panose="020B0502020202020204" pitchFamily="34" charset="0"/>
              </a:rPr>
              <a:t> birthday speech of the then Princess Elizabeth</a:t>
            </a:r>
            <a:endParaRPr lang="en-GB" altLang="en-US" sz="1400" i="1" dirty="0">
              <a:latin typeface="Century Gothic" panose="020B0502020202020204" pitchFamily="34" charset="0"/>
            </a:endParaRPr>
          </a:p>
        </p:txBody>
      </p:sp>
    </p:spTree>
    <p:extLst>
      <p:ext uri="{BB962C8B-B14F-4D97-AF65-F5344CB8AC3E}">
        <p14:creationId xmlns:p14="http://schemas.microsoft.com/office/powerpoint/2010/main" val="107702951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0E5B82-8F7F-686F-B525-528C9F014B3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675" y="868349"/>
            <a:ext cx="9092651" cy="5121302"/>
          </a:xfrm>
          <a:prstGeom prst="rect">
            <a:avLst/>
          </a:prstGeom>
          <a:noFill/>
        </p:spPr>
      </p:pic>
    </p:spTree>
    <p:extLst>
      <p:ext uri="{BB962C8B-B14F-4D97-AF65-F5344CB8AC3E}">
        <p14:creationId xmlns:p14="http://schemas.microsoft.com/office/powerpoint/2010/main" val="250875972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44F13C-279F-4BF1-8365-09FC978F3536}"/>
              </a:ext>
            </a:extLst>
          </p:cNvPr>
          <p:cNvSpPr txBox="1"/>
          <p:nvPr/>
        </p:nvSpPr>
        <p:spPr>
          <a:xfrm>
            <a:off x="447186" y="2247860"/>
            <a:ext cx="8249628" cy="2324932"/>
          </a:xfrm>
          <a:prstGeom prst="rect">
            <a:avLst/>
          </a:prstGeom>
          <a:noFill/>
        </p:spPr>
        <p:txBody>
          <a:bodyPr wrap="square" rtlCol="0">
            <a:spAutoFit/>
          </a:bodyPr>
          <a:lstStyle/>
          <a:p>
            <a:pPr algn="ctr" defTabSz="685800" eaLnBrk="1" fontAlgn="auto" hangingPunct="1">
              <a:lnSpc>
                <a:spcPct val="150000"/>
              </a:lnSpc>
              <a:spcBef>
                <a:spcPts val="0"/>
              </a:spcBef>
              <a:spcAft>
                <a:spcPts val="0"/>
              </a:spcAft>
            </a:pPr>
            <a:r>
              <a:rPr lang="en-GB" sz="2700" b="1" dirty="0">
                <a:solidFill>
                  <a:prstClr val="white"/>
                </a:solidFill>
                <a:latin typeface="Century Gothic" panose="020B0502020202020204" pitchFamily="34" charset="0"/>
                <a:ea typeface="+mn-ea"/>
              </a:rPr>
              <a:t>‘There is a time for everything, and a season for every activity under the heavens….</a:t>
            </a:r>
          </a:p>
          <a:p>
            <a:pPr algn="ctr" defTabSz="685800" eaLnBrk="1" fontAlgn="auto" hangingPunct="1">
              <a:lnSpc>
                <a:spcPct val="150000"/>
              </a:lnSpc>
              <a:spcBef>
                <a:spcPts val="0"/>
              </a:spcBef>
              <a:spcAft>
                <a:spcPts val="0"/>
              </a:spcAft>
            </a:pPr>
            <a:r>
              <a:rPr lang="en-GB" sz="2700" b="1" dirty="0">
                <a:solidFill>
                  <a:prstClr val="white"/>
                </a:solidFill>
                <a:latin typeface="Century Gothic" panose="020B0502020202020204" pitchFamily="34" charset="0"/>
                <a:ea typeface="+mn-ea"/>
              </a:rPr>
              <a:t>There is a time to mourn…’</a:t>
            </a:r>
          </a:p>
          <a:p>
            <a:pPr algn="ctr" defTabSz="685800" eaLnBrk="1" fontAlgn="auto" hangingPunct="1">
              <a:lnSpc>
                <a:spcPct val="150000"/>
              </a:lnSpc>
              <a:spcBef>
                <a:spcPts val="0"/>
              </a:spcBef>
              <a:spcAft>
                <a:spcPts val="0"/>
              </a:spcAft>
            </a:pPr>
            <a:r>
              <a:rPr lang="en-GB" i="1" dirty="0">
                <a:solidFill>
                  <a:prstClr val="white"/>
                </a:solidFill>
                <a:latin typeface="Century Gothic" panose="020B0502020202020204" pitchFamily="34" charset="0"/>
                <a:ea typeface="+mn-ea"/>
              </a:rPr>
              <a:t>Ecclesiastes 3:4</a:t>
            </a:r>
          </a:p>
        </p:txBody>
      </p:sp>
    </p:spTree>
    <p:extLst>
      <p:ext uri="{BB962C8B-B14F-4D97-AF65-F5344CB8AC3E}">
        <p14:creationId xmlns:p14="http://schemas.microsoft.com/office/powerpoint/2010/main" val="426117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flowers in front of a building&#10;&#10;Description automatically generated with low confidence">
            <a:extLst>
              <a:ext uri="{FF2B5EF4-FFF2-40B4-BE49-F238E27FC236}">
                <a16:creationId xmlns:a16="http://schemas.microsoft.com/office/drawing/2014/main" id="{800E1088-6B0D-F9E2-33EC-97E7051DC3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8743" y="0"/>
            <a:ext cx="6386513" cy="6858000"/>
          </a:xfrm>
          <a:prstGeom prst="rect">
            <a:avLst/>
          </a:prstGeom>
          <a:ln>
            <a:solidFill>
              <a:schemeClr val="bg1"/>
            </a:solidFill>
          </a:ln>
        </p:spPr>
      </p:pic>
    </p:spTree>
    <p:extLst>
      <p:ext uri="{BB962C8B-B14F-4D97-AF65-F5344CB8AC3E}">
        <p14:creationId xmlns:p14="http://schemas.microsoft.com/office/powerpoint/2010/main" val="217444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erson holding a dandelion&#10;&#10;Description automatically generated with medium confidence">
            <a:extLst>
              <a:ext uri="{FF2B5EF4-FFF2-40B4-BE49-F238E27FC236}">
                <a16:creationId xmlns:a16="http://schemas.microsoft.com/office/drawing/2014/main" id="{C5F6FD82-5E7A-F56C-6C8C-41410F924F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5762"/>
            <a:ext cx="9144000" cy="6086475"/>
          </a:xfrm>
          <a:prstGeom prst="rect">
            <a:avLst/>
          </a:prstGeom>
          <a:ln>
            <a:solidFill>
              <a:schemeClr val="bg1"/>
            </a:solidFill>
          </a:ln>
        </p:spPr>
      </p:pic>
    </p:spTree>
    <p:extLst>
      <p:ext uri="{BB962C8B-B14F-4D97-AF65-F5344CB8AC3E}">
        <p14:creationId xmlns:p14="http://schemas.microsoft.com/office/powerpoint/2010/main" val="1054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683798A6-3EFB-F034-0C9E-F2C46FD57A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7419" y="249399"/>
            <a:ext cx="48101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with Corners Rounded 1">
            <a:extLst>
              <a:ext uri="{FF2B5EF4-FFF2-40B4-BE49-F238E27FC236}">
                <a16:creationId xmlns:a16="http://schemas.microsoft.com/office/drawing/2014/main" id="{1E204E64-FAD1-C23E-EACC-F96B022E24B2}"/>
              </a:ext>
            </a:extLst>
          </p:cNvPr>
          <p:cNvSpPr/>
          <p:nvPr/>
        </p:nvSpPr>
        <p:spPr>
          <a:xfrm>
            <a:off x="874713" y="4725988"/>
            <a:ext cx="7489825" cy="1766887"/>
          </a:xfrm>
          <a:prstGeom prst="wedgeRoundRectCallout">
            <a:avLst>
              <a:gd name="adj1" fmla="val -42918"/>
              <a:gd name="adj2" fmla="val -108430"/>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‘We present you with this book, the most valuable thing that this world affords. Here is wisdom….’</a:t>
            </a:r>
            <a:endParaRPr lang="en-GB" sz="3600" b="1" dirty="0">
              <a:solidFill>
                <a:schemeClr val="bg1"/>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cloud, outdoor, rainbow&#10;&#10;Description automatically generated">
            <a:extLst>
              <a:ext uri="{FF2B5EF4-FFF2-40B4-BE49-F238E27FC236}">
                <a16:creationId xmlns:a16="http://schemas.microsoft.com/office/drawing/2014/main" id="{E5D59BF4-D5DF-F135-0396-CC3D1AA73C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702"/>
            <a:ext cx="9144000" cy="3390900"/>
          </a:xfrm>
          <a:prstGeom prst="rect">
            <a:avLst/>
          </a:prstGeom>
          <a:ln>
            <a:solidFill>
              <a:schemeClr val="tx1"/>
            </a:solidFill>
          </a:ln>
        </p:spPr>
      </p:pic>
      <p:sp>
        <p:nvSpPr>
          <p:cNvPr id="4" name="TextBox 3">
            <a:extLst>
              <a:ext uri="{FF2B5EF4-FFF2-40B4-BE49-F238E27FC236}">
                <a16:creationId xmlns:a16="http://schemas.microsoft.com/office/drawing/2014/main" id="{FE2A33C0-A15A-577F-75B5-45194C922A6E}"/>
              </a:ext>
            </a:extLst>
          </p:cNvPr>
          <p:cNvSpPr txBox="1"/>
          <p:nvPr/>
        </p:nvSpPr>
        <p:spPr>
          <a:xfrm>
            <a:off x="447186" y="3903345"/>
            <a:ext cx="8249628" cy="2954655"/>
          </a:xfrm>
          <a:prstGeom prst="rect">
            <a:avLst/>
          </a:prstGeom>
          <a:noFill/>
        </p:spPr>
        <p:txBody>
          <a:bodyPr wrap="square" rtlCol="0">
            <a:spAutoFit/>
          </a:bodyPr>
          <a:lstStyle/>
          <a:p>
            <a:pPr algn="ctr" defTabSz="685800" eaLnBrk="1" fontAlgn="auto" hangingPunct="1">
              <a:spcBef>
                <a:spcPts val="0"/>
              </a:spcBef>
              <a:spcAft>
                <a:spcPts val="0"/>
              </a:spcAft>
            </a:pPr>
            <a:r>
              <a:rPr lang="en-GB" sz="2800" b="1" dirty="0">
                <a:effectLst/>
                <a:latin typeface="Century Gothic" panose="020B0502020202020204" pitchFamily="34" charset="0"/>
                <a:ea typeface="MS Mincho" panose="02020609040205080304" pitchFamily="49" charset="-128"/>
                <a:cs typeface="Times New Roman" panose="02020603050405020304" pitchFamily="18" charset="0"/>
              </a:rPr>
              <a:t>‘God's home is now with his people. He will live with them, and they will be his own. Yes, God will make his home among his people. He will wipe all tears from their eyes, and there will be no more death, suffering, crying, or pain. These things of the past are gone forever.’ </a:t>
            </a:r>
            <a:r>
              <a:rPr lang="en-GB" i="1" dirty="0">
                <a:solidFill>
                  <a:prstClr val="white"/>
                </a:solidFill>
                <a:latin typeface="Century Gothic" panose="020B0502020202020204" pitchFamily="34" charset="0"/>
                <a:ea typeface="+mn-ea"/>
              </a:rPr>
              <a:t>Revelation 21:3-4</a:t>
            </a:r>
          </a:p>
        </p:txBody>
      </p:sp>
    </p:spTree>
    <p:extLst>
      <p:ext uri="{BB962C8B-B14F-4D97-AF65-F5344CB8AC3E}">
        <p14:creationId xmlns:p14="http://schemas.microsoft.com/office/powerpoint/2010/main" val="140113797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A470D-A8B3-5567-BB7E-85EDB6C16712}"/>
              </a:ext>
            </a:extLst>
          </p:cNvPr>
          <p:cNvSpPr txBox="1"/>
          <p:nvPr/>
        </p:nvSpPr>
        <p:spPr>
          <a:xfrm>
            <a:off x="317715" y="5961397"/>
            <a:ext cx="8547316" cy="369332"/>
          </a:xfrm>
          <a:prstGeom prst="rect">
            <a:avLst/>
          </a:prstGeom>
          <a:noFill/>
        </p:spPr>
        <p:txBody>
          <a:bodyPr wrap="square">
            <a:spAutoFit/>
          </a:bodyPr>
          <a:lstStyle/>
          <a:p>
            <a:r>
              <a:rPr lang="en-US" dirty="0">
                <a:hlinkClick r:id="rId3"/>
              </a:rPr>
              <a:t>Heartwarming story of the Queen’s encounter with two American tourists (yahoo.com)</a:t>
            </a:r>
            <a:endParaRPr lang="en-GB" dirty="0"/>
          </a:p>
        </p:txBody>
      </p:sp>
      <p:pic>
        <p:nvPicPr>
          <p:cNvPr id="5" name="Picture 4" descr="A picture containing grass, sky, outdoor, tree&#10;&#10;Description automatically generated">
            <a:extLst>
              <a:ext uri="{FF2B5EF4-FFF2-40B4-BE49-F238E27FC236}">
                <a16:creationId xmlns:a16="http://schemas.microsoft.com/office/drawing/2014/main" id="{CE4E0EDC-ABB2-A9A7-A4DD-CB78AC706B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5819" b="9604"/>
          <a:stretch/>
        </p:blipFill>
        <p:spPr>
          <a:xfrm>
            <a:off x="0" y="527271"/>
            <a:ext cx="9144000" cy="5114442"/>
          </a:xfrm>
          <a:prstGeom prst="rect">
            <a:avLst/>
          </a:prstGeom>
          <a:ln>
            <a:solidFill>
              <a:schemeClr val="bg1"/>
            </a:solidFill>
          </a:ln>
        </p:spPr>
      </p:pic>
    </p:spTree>
    <p:extLst>
      <p:ext uri="{BB962C8B-B14F-4D97-AF65-F5344CB8AC3E}">
        <p14:creationId xmlns:p14="http://schemas.microsoft.com/office/powerpoint/2010/main" val="102862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TextBox 35">
            <a:extLst>
              <a:ext uri="{FF2B5EF4-FFF2-40B4-BE49-F238E27FC236}">
                <a16:creationId xmlns:a16="http://schemas.microsoft.com/office/drawing/2014/main" id="{DDA0AF91-8244-1748-E54E-719B25DB9C75}"/>
              </a:ext>
            </a:extLst>
          </p:cNvPr>
          <p:cNvSpPr txBox="1">
            <a:spLocks noChangeArrowheads="1"/>
          </p:cNvSpPr>
          <p:nvPr/>
        </p:nvSpPr>
        <p:spPr bwMode="auto">
          <a:xfrm>
            <a:off x="147409" y="5177763"/>
            <a:ext cx="8849183"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None/>
            </a:pPr>
            <a:r>
              <a:rPr lang="en-US" altLang="en-US" sz="4400" b="1" dirty="0">
                <a:solidFill>
                  <a:prstClr val="white"/>
                </a:solidFill>
                <a:latin typeface="Century Gothic" panose="020B0502020202020204" pitchFamily="34" charset="0"/>
              </a:rPr>
              <a:t>‘how to give, how to love and how to serve’</a:t>
            </a:r>
          </a:p>
        </p:txBody>
      </p:sp>
      <p:pic>
        <p:nvPicPr>
          <p:cNvPr id="3" name="Picture 2" descr="Map&#10;&#10;Description automatically generated">
            <a:extLst>
              <a:ext uri="{FF2B5EF4-FFF2-40B4-BE49-F238E27FC236}">
                <a16:creationId xmlns:a16="http://schemas.microsoft.com/office/drawing/2014/main" id="{5CF6BCB8-FD73-2658-6E40-A6686685DE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2455" y="233687"/>
            <a:ext cx="5639090" cy="4572235"/>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le of coins&#10;&#10;Description automatically generated with medium confidence">
            <a:extLst>
              <a:ext uri="{FF2B5EF4-FFF2-40B4-BE49-F238E27FC236}">
                <a16:creationId xmlns:a16="http://schemas.microsoft.com/office/drawing/2014/main" id="{404725EE-F640-A8AB-D681-DDBEAC702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44" y="423549"/>
            <a:ext cx="9051712" cy="6010903"/>
          </a:xfrm>
          <a:prstGeom prst="rect">
            <a:avLst/>
          </a:prstGeom>
          <a:ln>
            <a:solidFill>
              <a:schemeClr val="tx1"/>
            </a:solidFill>
          </a:ln>
        </p:spPr>
      </p:pic>
    </p:spTree>
    <p:extLst>
      <p:ext uri="{BB962C8B-B14F-4D97-AF65-F5344CB8AC3E}">
        <p14:creationId xmlns:p14="http://schemas.microsoft.com/office/powerpoint/2010/main" val="419264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Horizon.thmx</Template>
  <TotalTime>2271</TotalTime>
  <Words>1442</Words>
  <Application>Microsoft Office PowerPoint</Application>
  <PresentationFormat>On-screen Show (4:3)</PresentationFormat>
  <Paragraphs>61</Paragraphs>
  <Slides>12</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 Narrow</vt:lpstr>
      <vt:lpstr>Calibri</vt:lpstr>
      <vt:lpstr>Calibri Light</vt:lpstr>
      <vt:lpstr>Cambria</vt:lpstr>
      <vt:lpstr>Century Gothic</vt:lpstr>
      <vt:lpstr>Symbol</vt:lpstr>
      <vt:lpstr>Horizon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Charlie Kerr</cp:lastModifiedBy>
  <cp:revision>89</cp:revision>
  <dcterms:created xsi:type="dcterms:W3CDTF">2014-03-17T14:28:42Z</dcterms:created>
  <dcterms:modified xsi:type="dcterms:W3CDTF">2022-09-16T14:53:34Z</dcterms:modified>
</cp:coreProperties>
</file>