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58" r:id="rId7"/>
    <p:sldId id="263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10E"/>
    <a:srgbClr val="342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9" autoAdjust="0"/>
    <p:restoredTop sz="94660"/>
  </p:normalViewPr>
  <p:slideViewPr>
    <p:cSldViewPr snapToGrid="0">
      <p:cViewPr varScale="1">
        <p:scale>
          <a:sx n="31" d="100"/>
          <a:sy n="31" d="100"/>
        </p:scale>
        <p:origin x="78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592A-E320-4D38-8948-F02A84718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F2EF2-C1E8-40E9-87E1-DF6F7B459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FB666-DC7D-4E90-92AA-A3752CFE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E9D0-8632-4222-AAD1-AB177ED2973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A33A5-5D5E-4F72-8BAC-D1AC3D5E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405EF-621E-47F3-97F6-62CA1CC8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182-EB43-48D3-B1CD-5DC7A2AB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3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5BE8-5082-4B44-98DE-A85682B3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8596C-55C6-4DDD-B897-F5949461C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013F6-C707-4BA8-AC11-6DF14757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E9D0-8632-4222-AAD1-AB177ED2973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5CBBE-DE9D-4D12-9A9B-3A5ADDB9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1962B-6234-4C58-B057-3DEF1830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182-EB43-48D3-B1CD-5DC7A2AB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9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0E15A-E754-49D4-B299-CB58194CA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2BE04-7D22-4923-B571-B714FD5C2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C8EF3-67F7-43FB-9A01-C041AE19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E9D0-8632-4222-AAD1-AB177ED2973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25715-A073-406C-95B4-712ECC8A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2DA82-6C9C-4B65-8D17-136F5BA7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182-EB43-48D3-B1CD-5DC7A2AB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83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880E-805B-4919-A582-F251D858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0B74-B8BC-4FD7-83E0-4B859881B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10304-E923-4BCC-BD45-00C60CBB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E9D0-8632-4222-AAD1-AB177ED2973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14181-3F83-47EB-AA39-105315C4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93DF9-058A-44AB-A323-1716851D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182-EB43-48D3-B1CD-5DC7A2AB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01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AC5C-3727-4ACC-A9B2-3490C7F6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2E41D-74A9-4870-99DC-F6193CACC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2461C-BC84-4EC0-8A27-4209B95D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E9D0-8632-4222-AAD1-AB177ED2973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6502E-EC6A-42AB-9849-15BB6498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5A043-5509-4F76-BC64-FDE1E618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182-EB43-48D3-B1CD-5DC7A2AB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4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710A-5CC2-4039-8A42-3A43C902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82A77-46A1-4B24-8FA3-87DFAB8FF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AE33D-EBD2-44F1-BAB9-BE6CDC6BD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B800D-AE3A-4E4F-B8CC-5ADCB854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E9D0-8632-4222-AAD1-AB177ED2973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2AC79-F8C3-4945-896C-7B73669B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0E069-3BFD-454C-A6D3-F66DC702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182-EB43-48D3-B1CD-5DC7A2AB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A459-5CE8-46C9-912E-3DF0DC7F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CA34F-2AC1-4698-A159-36EA7421A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74E4F-78F4-4278-BA5C-1C3D1FF7E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71D6D-203C-410C-9A3E-245D56A9D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83071-501D-4CDF-9B65-EF1EDD21D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678D98-F128-4506-9DFF-950BC82E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E9D0-8632-4222-AAD1-AB177ED2973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84D225-1008-42B8-90A2-CC573339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AF522-963F-4408-B9EC-0A5CC34F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182-EB43-48D3-B1CD-5DC7A2AB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8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1DBB-2888-4D95-AB63-5DAD276F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3182B9-8AEC-431C-A73F-84AB6775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E9D0-8632-4222-AAD1-AB177ED2973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077ED-6BF8-496C-9933-FCB44F64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7DEDF-9E85-48D4-BD7D-3636B049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182-EB43-48D3-B1CD-5DC7A2AB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92B64-6AE6-468B-BF76-4ACB2618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E9D0-8632-4222-AAD1-AB177ED2973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1CC1A-5E15-4621-BBCA-F68162DE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EAE91-5AA2-47E2-8B36-A73B5A68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182-EB43-48D3-B1CD-5DC7A2AB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3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FE09-96F3-4B62-98F5-2DA31A21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99F2-721B-40C9-B626-58C81E22A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FF8C9-480A-41B8-ABB3-C5704C772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A1048-BDF0-41A4-930C-2E32998C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E9D0-8632-4222-AAD1-AB177ED2973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C7B5F-D5F6-42E2-BBA5-D6997228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71A6B-0BEF-4D68-B403-8E8CE613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182-EB43-48D3-B1CD-5DC7A2AB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54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B98A-9A16-4661-A870-8EFA840B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53728-A060-4DA9-9A70-EC501B744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79C01-E895-402A-820C-B74D7F1CE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BD128-246C-4CAA-BCC1-62ABA4A5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E9D0-8632-4222-AAD1-AB177ED2973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D35DA-DF1A-4840-BD37-A08121FB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CD46C-BFAD-4755-9EEC-50AB010E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182-EB43-48D3-B1CD-5DC7A2AB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4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A2C1E-AA4A-4709-AFB2-00FBEC6F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EF14B-B01E-4469-B2FD-267BDAE06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337C1-6322-4D91-A2E6-331005B44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4E9D0-8632-4222-AAD1-AB177ED2973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B2939-2D61-4A67-A570-C6FC395BA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BF0A8-D924-4BD0-9471-E13B566F0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55182-EB43-48D3-B1CD-5DC7A2AB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6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A74051-86CA-4F27-848E-7BBB5CF1E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0"/>
            <a:ext cx="493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3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5FFE6632-CCD5-468E-BEC2-78B319EE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55" y="600211"/>
            <a:ext cx="8797290" cy="56575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4417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1FF669E1-2887-47C4-91A1-58C90F094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31" y="3342899"/>
            <a:ext cx="4426900" cy="3320175"/>
          </a:xfrm>
          <a:prstGeom prst="rect">
            <a:avLst/>
          </a:prstGeom>
        </p:spPr>
      </p:pic>
      <p:pic>
        <p:nvPicPr>
          <p:cNvPr id="7" name="Picture 6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1DD4B4F8-8A77-416C-BE7E-1A69E6402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3" r="12377" b="13311"/>
          <a:stretch/>
        </p:blipFill>
        <p:spPr>
          <a:xfrm>
            <a:off x="2192569" y="194926"/>
            <a:ext cx="3099278" cy="3320175"/>
          </a:xfrm>
          <a:prstGeom prst="rect">
            <a:avLst/>
          </a:prstGeom>
        </p:spPr>
      </p:pic>
      <p:pic>
        <p:nvPicPr>
          <p:cNvPr id="9" name="Picture 8" descr="A picture containing suitcase, luggage, indoor, container&#10;&#10;Description automatically generated">
            <a:extLst>
              <a:ext uri="{FF2B5EF4-FFF2-40B4-BE49-F238E27FC236}">
                <a16:creationId xmlns:a16="http://schemas.microsoft.com/office/drawing/2014/main" id="{37DA4D16-6372-4DD5-8919-3551606ACD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8" b="6633"/>
          <a:stretch/>
        </p:blipFill>
        <p:spPr>
          <a:xfrm>
            <a:off x="7529209" y="194926"/>
            <a:ext cx="4284600" cy="3065505"/>
          </a:xfrm>
          <a:prstGeom prst="rect">
            <a:avLst/>
          </a:prstGeom>
        </p:spPr>
      </p:pic>
      <p:pic>
        <p:nvPicPr>
          <p:cNvPr id="11" name="Picture 10" descr="A close-up of some ice cream&#10;&#10;Description automatically generated with low confidence">
            <a:extLst>
              <a:ext uri="{FF2B5EF4-FFF2-40B4-BE49-F238E27FC236}">
                <a16:creationId xmlns:a16="http://schemas.microsoft.com/office/drawing/2014/main" id="{7A59C241-A5C0-4A4C-A125-B1010432F0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4" b="14894"/>
          <a:stretch/>
        </p:blipFill>
        <p:spPr>
          <a:xfrm>
            <a:off x="1055885" y="3708485"/>
            <a:ext cx="3858002" cy="29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3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rice and a bowl of soup&#10;&#10;Description automatically generated with low confidence">
            <a:extLst>
              <a:ext uri="{FF2B5EF4-FFF2-40B4-BE49-F238E27FC236}">
                <a16:creationId xmlns:a16="http://schemas.microsoft.com/office/drawing/2014/main" id="{054BB41D-CB71-4481-B3F0-A8C7B1099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4368"/>
          <a:stretch/>
        </p:blipFill>
        <p:spPr>
          <a:xfrm>
            <a:off x="3024351" y="251432"/>
            <a:ext cx="6143297" cy="63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8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loaf of bread&#10;&#10;Description automatically generated with low confidence">
            <a:extLst>
              <a:ext uri="{FF2B5EF4-FFF2-40B4-BE49-F238E27FC236}">
                <a16:creationId xmlns:a16="http://schemas.microsoft.com/office/drawing/2014/main" id="{F24B4D36-6930-4289-B545-43C5F0D46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0575" b="38391"/>
          <a:stretch/>
        </p:blipFill>
        <p:spPr>
          <a:xfrm>
            <a:off x="2186152" y="314216"/>
            <a:ext cx="7819696" cy="62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0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in a store&#10;&#10;Description automatically generated with low confidence">
            <a:extLst>
              <a:ext uri="{FF2B5EF4-FFF2-40B4-BE49-F238E27FC236}">
                <a16:creationId xmlns:a16="http://schemas.microsoft.com/office/drawing/2014/main" id="{90E4A562-0DE9-4DD3-8730-85FA9399F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8621"/>
          <a:stretch/>
        </p:blipFill>
        <p:spPr>
          <a:xfrm>
            <a:off x="357353" y="364722"/>
            <a:ext cx="6754868" cy="61285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9373B8-A4B1-472C-A396-5DFB4F24A6A7}"/>
              </a:ext>
            </a:extLst>
          </p:cNvPr>
          <p:cNvSpPr/>
          <p:nvPr/>
        </p:nvSpPr>
        <p:spPr>
          <a:xfrm>
            <a:off x="7788166" y="1891861"/>
            <a:ext cx="4162096" cy="4096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AA36D-049D-44E1-9E7F-0B6861FB9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14" t="32176" r="30948" b="40225"/>
          <a:stretch/>
        </p:blipFill>
        <p:spPr>
          <a:xfrm>
            <a:off x="7788166" y="4096919"/>
            <a:ext cx="4162096" cy="189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813F4F-5495-46C9-A2DC-06BA919B5B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90" t="16330" r="50000" b="60924"/>
          <a:stretch/>
        </p:blipFill>
        <p:spPr>
          <a:xfrm>
            <a:off x="8996855" y="2144947"/>
            <a:ext cx="1744718" cy="15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7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wall, rock, stone&#10;&#10;Description automatically generated">
            <a:extLst>
              <a:ext uri="{FF2B5EF4-FFF2-40B4-BE49-F238E27FC236}">
                <a16:creationId xmlns:a16="http://schemas.microsoft.com/office/drawing/2014/main" id="{29993E2C-1495-4F69-B564-20C70D2CF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87" y="409903"/>
            <a:ext cx="5328743" cy="5785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2BFA9-1491-4DF9-889E-A369AE8DF565}"/>
              </a:ext>
            </a:extLst>
          </p:cNvPr>
          <p:cNvSpPr/>
          <p:nvPr/>
        </p:nvSpPr>
        <p:spPr>
          <a:xfrm>
            <a:off x="315310" y="851337"/>
            <a:ext cx="5833242" cy="4903076"/>
          </a:xfrm>
          <a:prstGeom prst="ellipse">
            <a:avLst/>
          </a:prstGeom>
          <a:solidFill>
            <a:srgbClr val="201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8F1037-7927-48F6-A274-5990FF0EE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1471" r="6120"/>
          <a:stretch/>
        </p:blipFill>
        <p:spPr>
          <a:xfrm>
            <a:off x="819807" y="1525313"/>
            <a:ext cx="4834759" cy="369701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4858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ocolate cake with berries on top&#10;&#10;Description automatically generated with low confidence">
            <a:extLst>
              <a:ext uri="{FF2B5EF4-FFF2-40B4-BE49-F238E27FC236}">
                <a16:creationId xmlns:a16="http://schemas.microsoft.com/office/drawing/2014/main" id="{C05852AD-EB82-4E95-ACF1-87D86D8B3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7587"/>
          <a:stretch/>
        </p:blipFill>
        <p:spPr>
          <a:xfrm>
            <a:off x="2723905" y="351220"/>
            <a:ext cx="6744189" cy="61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hospital bed&#10;&#10;Description automatically generated with low confidence">
            <a:extLst>
              <a:ext uri="{FF2B5EF4-FFF2-40B4-BE49-F238E27FC236}">
                <a16:creationId xmlns:a16="http://schemas.microsoft.com/office/drawing/2014/main" id="{EDDF5213-3BE2-4E49-B27E-F1D894EBB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6" r="27800" b="19541"/>
          <a:stretch/>
        </p:blipFill>
        <p:spPr>
          <a:xfrm>
            <a:off x="977463" y="318627"/>
            <a:ext cx="3734768" cy="4978588"/>
          </a:xfrm>
          <a:prstGeom prst="rect">
            <a:avLst/>
          </a:prstGeom>
        </p:spPr>
      </p:pic>
      <p:pic>
        <p:nvPicPr>
          <p:cNvPr id="7" name="Picture 6" descr="A person looking through a window&#10;&#10;Description automatically generated with low confidence">
            <a:extLst>
              <a:ext uri="{FF2B5EF4-FFF2-40B4-BE49-F238E27FC236}">
                <a16:creationId xmlns:a16="http://schemas.microsoft.com/office/drawing/2014/main" id="{980BB799-07BF-474D-A9E1-3EB35B141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8626"/>
            <a:ext cx="5143500" cy="3429000"/>
          </a:xfrm>
          <a:prstGeom prst="rect">
            <a:avLst/>
          </a:prstGeom>
        </p:spPr>
      </p:pic>
      <p:pic>
        <p:nvPicPr>
          <p:cNvPr id="9" name="Picture 8" descr="A picture containing outdoor, person, ground, meal&#10;&#10;Description automatically generated">
            <a:extLst>
              <a:ext uri="{FF2B5EF4-FFF2-40B4-BE49-F238E27FC236}">
                <a16:creationId xmlns:a16="http://schemas.microsoft.com/office/drawing/2014/main" id="{505869EB-43BD-46FC-9CA3-6AC27F810E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/>
          <a:stretch/>
        </p:blipFill>
        <p:spPr>
          <a:xfrm>
            <a:off x="3612000" y="3110372"/>
            <a:ext cx="386777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0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76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Sharples</dc:creator>
  <cp:lastModifiedBy>Robin Sharples</cp:lastModifiedBy>
  <cp:revision>2</cp:revision>
  <dcterms:created xsi:type="dcterms:W3CDTF">2022-01-14T22:31:25Z</dcterms:created>
  <dcterms:modified xsi:type="dcterms:W3CDTF">2022-01-14T23:30:05Z</dcterms:modified>
</cp:coreProperties>
</file>