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5" r:id="rId2"/>
    <p:sldId id="257" r:id="rId3"/>
    <p:sldId id="266" r:id="rId4"/>
    <p:sldId id="261"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1" autoAdjust="0"/>
    <p:restoredTop sz="67568" autoAdjust="0"/>
  </p:normalViewPr>
  <p:slideViewPr>
    <p:cSldViewPr snapToGrid="0">
      <p:cViewPr varScale="1">
        <p:scale>
          <a:sx n="77" d="100"/>
          <a:sy n="77" d="100"/>
        </p:scale>
        <p:origin x="16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 Sharples" userId="ecd8b56c-b070-4d21-9ac2-74be95d72085" providerId="ADAL" clId="{EC516CD6-B190-4983-80BF-1138AFA6D15C}"/>
    <pc:docChg chg="undo custSel addSld delSld modSld sldOrd modShowInfo">
      <pc:chgData name="Robin Sharples" userId="ecd8b56c-b070-4d21-9ac2-74be95d72085" providerId="ADAL" clId="{EC516CD6-B190-4983-80BF-1138AFA6D15C}" dt="2022-07-27T18:26:06.038" v="2977" actId="14100"/>
      <pc:docMkLst>
        <pc:docMk/>
      </pc:docMkLst>
      <pc:sldChg chg="addSp delSp modSp mod modNotesTx">
        <pc:chgData name="Robin Sharples" userId="ecd8b56c-b070-4d21-9ac2-74be95d72085" providerId="ADAL" clId="{EC516CD6-B190-4983-80BF-1138AFA6D15C}" dt="2022-07-27T18:26:06.038" v="2977" actId="14100"/>
        <pc:sldMkLst>
          <pc:docMk/>
          <pc:sldMk cId="702604148" sldId="257"/>
        </pc:sldMkLst>
        <pc:spChg chg="add mod">
          <ac:chgData name="Robin Sharples" userId="ecd8b56c-b070-4d21-9ac2-74be95d72085" providerId="ADAL" clId="{EC516CD6-B190-4983-80BF-1138AFA6D15C}" dt="2022-07-27T18:26:06.038" v="2977" actId="14100"/>
          <ac:spMkLst>
            <pc:docMk/>
            <pc:sldMk cId="702604148" sldId="257"/>
            <ac:spMk id="4" creationId="{1045559F-1206-47E5-8F8A-81511F8199AB}"/>
          </ac:spMkLst>
        </pc:spChg>
        <pc:spChg chg="add del mod">
          <ac:chgData name="Robin Sharples" userId="ecd8b56c-b070-4d21-9ac2-74be95d72085" providerId="ADAL" clId="{EC516CD6-B190-4983-80BF-1138AFA6D15C}" dt="2022-07-24T15:23:10.636" v="847" actId="478"/>
          <ac:spMkLst>
            <pc:docMk/>
            <pc:sldMk cId="702604148" sldId="257"/>
            <ac:spMk id="5" creationId="{E0CB0CCB-3652-49DF-AD61-4F9365A2ADFD}"/>
          </ac:spMkLst>
        </pc:spChg>
        <pc:spChg chg="add del mod">
          <ac:chgData name="Robin Sharples" userId="ecd8b56c-b070-4d21-9ac2-74be95d72085" providerId="ADAL" clId="{EC516CD6-B190-4983-80BF-1138AFA6D15C}" dt="2022-07-21T19:28:14.274" v="811"/>
          <ac:spMkLst>
            <pc:docMk/>
            <pc:sldMk cId="702604148" sldId="257"/>
            <ac:spMk id="6" creationId="{8DF1FC79-6385-4E32-89A6-9000953E8E19}"/>
          </ac:spMkLst>
        </pc:spChg>
        <pc:spChg chg="add mod">
          <ac:chgData name="Robin Sharples" userId="ecd8b56c-b070-4d21-9ac2-74be95d72085" providerId="ADAL" clId="{EC516CD6-B190-4983-80BF-1138AFA6D15C}" dt="2022-07-21T19:31:15.611" v="845" actId="14100"/>
          <ac:spMkLst>
            <pc:docMk/>
            <pc:sldMk cId="702604148" sldId="257"/>
            <ac:spMk id="7" creationId="{F46589C5-2104-46E7-BA54-4A707196BC33}"/>
          </ac:spMkLst>
        </pc:spChg>
        <pc:spChg chg="add mod">
          <ac:chgData name="Robin Sharples" userId="ecd8b56c-b070-4d21-9ac2-74be95d72085" providerId="ADAL" clId="{EC516CD6-B190-4983-80BF-1138AFA6D15C}" dt="2022-07-27T09:41:58.480" v="2705" actId="1076"/>
          <ac:spMkLst>
            <pc:docMk/>
            <pc:sldMk cId="702604148" sldId="257"/>
            <ac:spMk id="8" creationId="{E689D5F2-0FC9-4533-8BCE-5FDA7561C810}"/>
          </ac:spMkLst>
        </pc:spChg>
        <pc:picChg chg="add mod">
          <ac:chgData name="Robin Sharples" userId="ecd8b56c-b070-4d21-9ac2-74be95d72085" providerId="ADAL" clId="{EC516CD6-B190-4983-80BF-1138AFA6D15C}" dt="2022-07-24T19:15:05.819" v="1929" actId="1076"/>
          <ac:picMkLst>
            <pc:docMk/>
            <pc:sldMk cId="702604148" sldId="257"/>
            <ac:picMk id="2" creationId="{9E5B4261-C7ED-4776-8ABB-563C1E93682F}"/>
          </ac:picMkLst>
        </pc:picChg>
      </pc:sldChg>
      <pc:sldChg chg="del">
        <pc:chgData name="Robin Sharples" userId="ecd8b56c-b070-4d21-9ac2-74be95d72085" providerId="ADAL" clId="{EC516CD6-B190-4983-80BF-1138AFA6D15C}" dt="2022-07-21T08:13:54.556" v="0" actId="2696"/>
        <pc:sldMkLst>
          <pc:docMk/>
          <pc:sldMk cId="4162098475" sldId="259"/>
        </pc:sldMkLst>
      </pc:sldChg>
      <pc:sldChg chg="addSp modSp del mod ord">
        <pc:chgData name="Robin Sharples" userId="ecd8b56c-b070-4d21-9ac2-74be95d72085" providerId="ADAL" clId="{EC516CD6-B190-4983-80BF-1138AFA6D15C}" dt="2022-07-21T18:30:30.704" v="533" actId="2696"/>
        <pc:sldMkLst>
          <pc:docMk/>
          <pc:sldMk cId="4288497639" sldId="260"/>
        </pc:sldMkLst>
        <pc:spChg chg="add mod">
          <ac:chgData name="Robin Sharples" userId="ecd8b56c-b070-4d21-9ac2-74be95d72085" providerId="ADAL" clId="{EC516CD6-B190-4983-80BF-1138AFA6D15C}" dt="2022-07-21T09:26:03.649" v="456" actId="1037"/>
          <ac:spMkLst>
            <pc:docMk/>
            <pc:sldMk cId="4288497639" sldId="260"/>
            <ac:spMk id="4" creationId="{7B6A1AE0-16D3-4CDB-9EF7-0AA4C1F2F2FD}"/>
          </ac:spMkLst>
        </pc:spChg>
      </pc:sldChg>
      <pc:sldChg chg="addSp modSp add mod modNotesTx">
        <pc:chgData name="Robin Sharples" userId="ecd8b56c-b070-4d21-9ac2-74be95d72085" providerId="ADAL" clId="{EC516CD6-B190-4983-80BF-1138AFA6D15C}" dt="2022-07-27T09:58:03.099" v="2740" actId="20577"/>
        <pc:sldMkLst>
          <pc:docMk/>
          <pc:sldMk cId="1079123857" sldId="261"/>
        </pc:sldMkLst>
        <pc:spChg chg="add mod">
          <ac:chgData name="Robin Sharples" userId="ecd8b56c-b070-4d21-9ac2-74be95d72085" providerId="ADAL" clId="{EC516CD6-B190-4983-80BF-1138AFA6D15C}" dt="2022-07-21T19:18:16.548" v="674" actId="1038"/>
          <ac:spMkLst>
            <pc:docMk/>
            <pc:sldMk cId="1079123857" sldId="261"/>
            <ac:spMk id="2" creationId="{DA9224FD-EF09-4FEE-92D4-DC4E8DCD8382}"/>
          </ac:spMkLst>
        </pc:spChg>
        <pc:spChg chg="add mod">
          <ac:chgData name="Robin Sharples" userId="ecd8b56c-b070-4d21-9ac2-74be95d72085" providerId="ADAL" clId="{EC516CD6-B190-4983-80BF-1138AFA6D15C}" dt="2022-07-21T19:18:27.280" v="676" actId="113"/>
          <ac:spMkLst>
            <pc:docMk/>
            <pc:sldMk cId="1079123857" sldId="261"/>
            <ac:spMk id="4" creationId="{70153762-0CAF-48E8-BFBA-7BA3B6634346}"/>
          </ac:spMkLst>
        </pc:spChg>
        <pc:spChg chg="add mod">
          <ac:chgData name="Robin Sharples" userId="ecd8b56c-b070-4d21-9ac2-74be95d72085" providerId="ADAL" clId="{EC516CD6-B190-4983-80BF-1138AFA6D15C}" dt="2022-07-21T19:18:23.410" v="675" actId="113"/>
          <ac:spMkLst>
            <pc:docMk/>
            <pc:sldMk cId="1079123857" sldId="261"/>
            <ac:spMk id="5" creationId="{DDD2EAAD-3D98-4207-ACC7-54420E96C7D0}"/>
          </ac:spMkLst>
        </pc:spChg>
        <pc:spChg chg="add mod">
          <ac:chgData name="Robin Sharples" userId="ecd8b56c-b070-4d21-9ac2-74be95d72085" providerId="ADAL" clId="{EC516CD6-B190-4983-80BF-1138AFA6D15C}" dt="2022-07-21T19:18:31.450" v="677" actId="113"/>
          <ac:spMkLst>
            <pc:docMk/>
            <pc:sldMk cId="1079123857" sldId="261"/>
            <ac:spMk id="6" creationId="{4DDDE91D-A62E-4E76-8572-0156220B04F1}"/>
          </ac:spMkLst>
        </pc:spChg>
        <pc:spChg chg="add mod">
          <ac:chgData name="Robin Sharples" userId="ecd8b56c-b070-4d21-9ac2-74be95d72085" providerId="ADAL" clId="{EC516CD6-B190-4983-80BF-1138AFA6D15C}" dt="2022-07-21T19:18:35.455" v="678" actId="113"/>
          <ac:spMkLst>
            <pc:docMk/>
            <pc:sldMk cId="1079123857" sldId="261"/>
            <ac:spMk id="7" creationId="{2BD8EA50-C405-4221-9103-7C267FC4B3F1}"/>
          </ac:spMkLst>
        </pc:spChg>
        <pc:spChg chg="add mod">
          <ac:chgData name="Robin Sharples" userId="ecd8b56c-b070-4d21-9ac2-74be95d72085" providerId="ADAL" clId="{EC516CD6-B190-4983-80BF-1138AFA6D15C}" dt="2022-07-21T19:18:39.548" v="679" actId="113"/>
          <ac:spMkLst>
            <pc:docMk/>
            <pc:sldMk cId="1079123857" sldId="261"/>
            <ac:spMk id="8" creationId="{C864A480-0FCF-4689-B683-CB52ACB1A65F}"/>
          </ac:spMkLst>
        </pc:spChg>
        <pc:spChg chg="add mod">
          <ac:chgData name="Robin Sharples" userId="ecd8b56c-b070-4d21-9ac2-74be95d72085" providerId="ADAL" clId="{EC516CD6-B190-4983-80BF-1138AFA6D15C}" dt="2022-07-21T19:18:44.131" v="680" actId="113"/>
          <ac:spMkLst>
            <pc:docMk/>
            <pc:sldMk cId="1079123857" sldId="261"/>
            <ac:spMk id="10" creationId="{501F8936-3D41-46F8-8F4B-4FC571303EA3}"/>
          </ac:spMkLst>
        </pc:spChg>
        <pc:picChg chg="add mod ord modCrop">
          <ac:chgData name="Robin Sharples" userId="ecd8b56c-b070-4d21-9ac2-74be95d72085" providerId="ADAL" clId="{EC516CD6-B190-4983-80BF-1138AFA6D15C}" dt="2022-07-21T19:15:22.055" v="555" actId="1035"/>
          <ac:picMkLst>
            <pc:docMk/>
            <pc:sldMk cId="1079123857" sldId="261"/>
            <ac:picMk id="9" creationId="{6A963D16-2E97-4251-B312-EF9399A76963}"/>
          </ac:picMkLst>
        </pc:picChg>
      </pc:sldChg>
      <pc:sldChg chg="addSp delSp modSp add del mod modNotesTx">
        <pc:chgData name="Robin Sharples" userId="ecd8b56c-b070-4d21-9ac2-74be95d72085" providerId="ADAL" clId="{EC516CD6-B190-4983-80BF-1138AFA6D15C}" dt="2022-07-26T11:22:59.117" v="1974" actId="2696"/>
        <pc:sldMkLst>
          <pc:docMk/>
          <pc:sldMk cId="73331577" sldId="262"/>
        </pc:sldMkLst>
        <pc:spChg chg="add mod">
          <ac:chgData name="Robin Sharples" userId="ecd8b56c-b070-4d21-9ac2-74be95d72085" providerId="ADAL" clId="{EC516CD6-B190-4983-80BF-1138AFA6D15C}" dt="2022-07-26T11:21:39.917" v="1941" actId="1076"/>
          <ac:spMkLst>
            <pc:docMk/>
            <pc:sldMk cId="73331577" sldId="262"/>
            <ac:spMk id="2" creationId="{ECFFD33B-6FD5-4A87-B6E1-67528F089F8B}"/>
          </ac:spMkLst>
        </pc:spChg>
        <pc:spChg chg="add del mod">
          <ac:chgData name="Robin Sharples" userId="ecd8b56c-b070-4d21-9ac2-74be95d72085" providerId="ADAL" clId="{EC516CD6-B190-4983-80BF-1138AFA6D15C}" dt="2022-07-21T19:24:26.499" v="736" actId="478"/>
          <ac:spMkLst>
            <pc:docMk/>
            <pc:sldMk cId="73331577" sldId="262"/>
            <ac:spMk id="4" creationId="{E7574EA8-A2B0-455B-AB4F-00F6B47C9420}"/>
          </ac:spMkLst>
        </pc:spChg>
        <pc:spChg chg="add del mod">
          <ac:chgData name="Robin Sharples" userId="ecd8b56c-b070-4d21-9ac2-74be95d72085" providerId="ADAL" clId="{EC516CD6-B190-4983-80BF-1138AFA6D15C}" dt="2022-07-21T19:23:56.404" v="732" actId="478"/>
          <ac:spMkLst>
            <pc:docMk/>
            <pc:sldMk cId="73331577" sldId="262"/>
            <ac:spMk id="6" creationId="{4761D34C-CF03-45ED-96E3-13438012CB9E}"/>
          </ac:spMkLst>
        </pc:spChg>
        <pc:spChg chg="add mod">
          <ac:chgData name="Robin Sharples" userId="ecd8b56c-b070-4d21-9ac2-74be95d72085" providerId="ADAL" clId="{EC516CD6-B190-4983-80BF-1138AFA6D15C}" dt="2022-07-21T19:25:51.267" v="768" actId="1035"/>
          <ac:spMkLst>
            <pc:docMk/>
            <pc:sldMk cId="73331577" sldId="262"/>
            <ac:spMk id="7" creationId="{F51A4F71-DDFB-46FB-AEFA-6F039C58E74C}"/>
          </ac:spMkLst>
        </pc:spChg>
      </pc:sldChg>
      <pc:sldChg chg="addSp delSp modSp add del mod">
        <pc:chgData name="Robin Sharples" userId="ecd8b56c-b070-4d21-9ac2-74be95d72085" providerId="ADAL" clId="{EC516CD6-B190-4983-80BF-1138AFA6D15C}" dt="2022-07-27T09:40:08.846" v="2701" actId="47"/>
        <pc:sldMkLst>
          <pc:docMk/>
          <pc:sldMk cId="265647175" sldId="263"/>
        </pc:sldMkLst>
        <pc:spChg chg="del">
          <ac:chgData name="Robin Sharples" userId="ecd8b56c-b070-4d21-9ac2-74be95d72085" providerId="ADAL" clId="{EC516CD6-B190-4983-80BF-1138AFA6D15C}" dt="2022-07-21T09:30:27.678" v="522" actId="478"/>
          <ac:spMkLst>
            <pc:docMk/>
            <pc:sldMk cId="265647175" sldId="263"/>
            <ac:spMk id="2" creationId="{ECFFD33B-6FD5-4A87-B6E1-67528F089F8B}"/>
          </ac:spMkLst>
        </pc:spChg>
        <pc:spChg chg="del">
          <ac:chgData name="Robin Sharples" userId="ecd8b56c-b070-4d21-9ac2-74be95d72085" providerId="ADAL" clId="{EC516CD6-B190-4983-80BF-1138AFA6D15C}" dt="2022-07-21T09:30:24.640" v="521" actId="478"/>
          <ac:spMkLst>
            <pc:docMk/>
            <pc:sldMk cId="265647175" sldId="263"/>
            <ac:spMk id="4" creationId="{E7574EA8-A2B0-455B-AB4F-00F6B47C9420}"/>
          </ac:spMkLst>
        </pc:spChg>
        <pc:spChg chg="add mod">
          <ac:chgData name="Robin Sharples" userId="ecd8b56c-b070-4d21-9ac2-74be95d72085" providerId="ADAL" clId="{EC516CD6-B190-4983-80BF-1138AFA6D15C}" dt="2022-07-21T09:45:26.844" v="528" actId="1076"/>
          <ac:spMkLst>
            <pc:docMk/>
            <pc:sldMk cId="265647175" sldId="263"/>
            <ac:spMk id="5" creationId="{E6D4B279-FFCC-47D7-A459-5D92538A47A7}"/>
          </ac:spMkLst>
        </pc:spChg>
      </pc:sldChg>
      <pc:sldChg chg="addSp delSp modSp mod ord setBg">
        <pc:chgData name="Robin Sharples" userId="ecd8b56c-b070-4d21-9ac2-74be95d72085" providerId="ADAL" clId="{EC516CD6-B190-4983-80BF-1138AFA6D15C}" dt="2022-07-21T19:30:29.095" v="842" actId="14100"/>
        <pc:sldMkLst>
          <pc:docMk/>
          <pc:sldMk cId="1615014961" sldId="265"/>
        </pc:sldMkLst>
        <pc:spChg chg="mod">
          <ac:chgData name="Robin Sharples" userId="ecd8b56c-b070-4d21-9ac2-74be95d72085" providerId="ADAL" clId="{EC516CD6-B190-4983-80BF-1138AFA6D15C}" dt="2022-07-21T19:29:54.533" v="837" actId="14100"/>
          <ac:spMkLst>
            <pc:docMk/>
            <pc:sldMk cId="1615014961" sldId="265"/>
            <ac:spMk id="2" creationId="{78C6924B-043C-45A6-ACAB-D9B60C8F458B}"/>
          </ac:spMkLst>
        </pc:spChg>
        <pc:spChg chg="del">
          <ac:chgData name="Robin Sharples" userId="ecd8b56c-b070-4d21-9ac2-74be95d72085" providerId="ADAL" clId="{EC516CD6-B190-4983-80BF-1138AFA6D15C}" dt="2022-07-21T19:28:20.510" v="812" actId="478"/>
          <ac:spMkLst>
            <pc:docMk/>
            <pc:sldMk cId="1615014961" sldId="265"/>
            <ac:spMk id="5" creationId="{3A425128-696E-41B5-9A2B-761D1F0B38D5}"/>
          </ac:spMkLst>
        </pc:spChg>
        <pc:spChg chg="mod">
          <ac:chgData name="Robin Sharples" userId="ecd8b56c-b070-4d21-9ac2-74be95d72085" providerId="ADAL" clId="{EC516CD6-B190-4983-80BF-1138AFA6D15C}" dt="2022-07-21T19:30:29.095" v="842" actId="14100"/>
          <ac:spMkLst>
            <pc:docMk/>
            <pc:sldMk cId="1615014961" sldId="265"/>
            <ac:spMk id="6" creationId="{4FAF9418-B521-450E-AAFB-3C21281D7608}"/>
          </ac:spMkLst>
        </pc:spChg>
        <pc:picChg chg="add mod">
          <ac:chgData name="Robin Sharples" userId="ecd8b56c-b070-4d21-9ac2-74be95d72085" providerId="ADAL" clId="{EC516CD6-B190-4983-80BF-1138AFA6D15C}" dt="2022-07-21T19:29:47.102" v="834" actId="1038"/>
          <ac:picMkLst>
            <pc:docMk/>
            <pc:sldMk cId="1615014961" sldId="265"/>
            <ac:picMk id="4" creationId="{8891CEDA-3546-4D9B-BBF9-DD04AD1F4843}"/>
          </ac:picMkLst>
        </pc:picChg>
      </pc:sldChg>
      <pc:sldChg chg="addSp delSp modSp add mod modNotesTx">
        <pc:chgData name="Robin Sharples" userId="ecd8b56c-b070-4d21-9ac2-74be95d72085" providerId="ADAL" clId="{EC516CD6-B190-4983-80BF-1138AFA6D15C}" dt="2022-07-27T11:22:03.377" v="2972" actId="113"/>
        <pc:sldMkLst>
          <pc:docMk/>
          <pc:sldMk cId="352235519" sldId="266"/>
        </pc:sldMkLst>
        <pc:spChg chg="add mod">
          <ac:chgData name="Robin Sharples" userId="ecd8b56c-b070-4d21-9ac2-74be95d72085" providerId="ADAL" clId="{EC516CD6-B190-4983-80BF-1138AFA6D15C}" dt="2022-07-26T14:22:12.727" v="2205" actId="113"/>
          <ac:spMkLst>
            <pc:docMk/>
            <pc:sldMk cId="352235519" sldId="266"/>
            <ac:spMk id="2" creationId="{FA3157A6-2588-47AF-B9EB-DE91884BD56F}"/>
          </ac:spMkLst>
        </pc:spChg>
        <pc:spChg chg="mod">
          <ac:chgData name="Robin Sharples" userId="ecd8b56c-b070-4d21-9ac2-74be95d72085" providerId="ADAL" clId="{EC516CD6-B190-4983-80BF-1138AFA6D15C}" dt="2022-07-27T11:22:03.377" v="2972" actId="113"/>
          <ac:spMkLst>
            <pc:docMk/>
            <pc:sldMk cId="352235519" sldId="266"/>
            <ac:spMk id="5" creationId="{E0CB0CCB-3652-49DF-AD61-4F9365A2ADFD}"/>
          </ac:spMkLst>
        </pc:spChg>
        <pc:spChg chg="del mod">
          <ac:chgData name="Robin Sharples" userId="ecd8b56c-b070-4d21-9ac2-74be95d72085" providerId="ADAL" clId="{EC516CD6-B190-4983-80BF-1138AFA6D15C}" dt="2022-07-27T11:08:03.193" v="2742" actId="478"/>
          <ac:spMkLst>
            <pc:docMk/>
            <pc:sldMk cId="352235519" sldId="266"/>
            <ac:spMk id="7" creationId="{F46589C5-2104-46E7-BA54-4A707196BC33}"/>
          </ac:spMkLst>
        </pc:spChg>
        <pc:picChg chg="add mod ord modCrop">
          <ac:chgData name="Robin Sharples" userId="ecd8b56c-b070-4d21-9ac2-74be95d72085" providerId="ADAL" clId="{EC516CD6-B190-4983-80BF-1138AFA6D15C}" dt="2022-07-27T11:19:45.800" v="2841" actId="29295"/>
          <ac:picMkLst>
            <pc:docMk/>
            <pc:sldMk cId="352235519" sldId="266"/>
            <ac:picMk id="6" creationId="{30E2B02F-C163-4E94-984F-37CDD79BCF40}"/>
          </ac:picMkLst>
        </pc:picChg>
      </pc:sldChg>
      <pc:sldChg chg="addSp modSp mod setBg">
        <pc:chgData name="Robin Sharples" userId="ecd8b56c-b070-4d21-9ac2-74be95d72085" providerId="ADAL" clId="{EC516CD6-B190-4983-80BF-1138AFA6D15C}" dt="2022-07-26T11:22:48.757" v="1973" actId="1076"/>
        <pc:sldMkLst>
          <pc:docMk/>
          <pc:sldMk cId="3347802645" sldId="267"/>
        </pc:sldMkLst>
        <pc:spChg chg="mod">
          <ac:chgData name="Robin Sharples" userId="ecd8b56c-b070-4d21-9ac2-74be95d72085" providerId="ADAL" clId="{EC516CD6-B190-4983-80BF-1138AFA6D15C}" dt="2022-07-26T11:22:32.400" v="1970" actId="1035"/>
          <ac:spMkLst>
            <pc:docMk/>
            <pc:sldMk cId="3347802645" sldId="267"/>
            <ac:spMk id="5" creationId="{3A425128-696E-41B5-9A2B-761D1F0B38D5}"/>
          </ac:spMkLst>
        </pc:spChg>
        <pc:spChg chg="add mod">
          <ac:chgData name="Robin Sharples" userId="ecd8b56c-b070-4d21-9ac2-74be95d72085" providerId="ADAL" clId="{EC516CD6-B190-4983-80BF-1138AFA6D15C}" dt="2022-07-26T11:22:48.757" v="1973" actId="1076"/>
          <ac:spMkLst>
            <pc:docMk/>
            <pc:sldMk cId="3347802645" sldId="267"/>
            <ac:spMk id="6" creationId="{28977406-39AA-458C-A973-42BE5CC529AA}"/>
          </ac:spMkLst>
        </pc:spChg>
        <pc:picChg chg="mod">
          <ac:chgData name="Robin Sharples" userId="ecd8b56c-b070-4d21-9ac2-74be95d72085" providerId="ADAL" clId="{EC516CD6-B190-4983-80BF-1138AFA6D15C}" dt="2022-07-26T11:22:40.899" v="1972" actId="14100"/>
          <ac:picMkLst>
            <pc:docMk/>
            <pc:sldMk cId="3347802645" sldId="267"/>
            <ac:picMk id="4" creationId="{0D8C7D66-7D81-4821-90D2-00FBFA7CFF6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387BC-D845-415A-92B3-15455CF4DE89}" type="datetimeFigureOut">
              <a:rPr lang="en-GB" smtClean="0"/>
              <a:t>21/09/2022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1667D-60F6-4CCF-B250-814FEE48E3BF}" type="slidenum">
              <a:rPr lang="en-GB" smtClean="0"/>
              <a:t>‹#›</a:t>
            </a:fld>
            <a:endParaRPr lang="en-GB"/>
          </a:p>
        </p:txBody>
      </p:sp>
    </p:spTree>
    <p:extLst>
      <p:ext uri="{BB962C8B-B14F-4D97-AF65-F5344CB8AC3E}">
        <p14:creationId xmlns:p14="http://schemas.microsoft.com/office/powerpoint/2010/main" val="384194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667D-60F6-4CCF-B250-814FEE48E3BF}" type="slidenum">
              <a:rPr lang="en-GB" smtClean="0"/>
              <a:t>1</a:t>
            </a:fld>
            <a:endParaRPr lang="en-GB"/>
          </a:p>
        </p:txBody>
      </p:sp>
    </p:spTree>
    <p:extLst>
      <p:ext uri="{BB962C8B-B14F-4D97-AF65-F5344CB8AC3E}">
        <p14:creationId xmlns:p14="http://schemas.microsoft.com/office/powerpoint/2010/main" val="197417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Rest is a very special part of the story.</a:t>
            </a:r>
          </a:p>
          <a:p>
            <a:r>
              <a:rPr lang="en-GB" dirty="0"/>
              <a:t>It is so special that it is ‘made holy’ by God. (Holy meaning, special to God or devoted to God) </a:t>
            </a:r>
          </a:p>
          <a:p>
            <a:endParaRPr lang="en-GB" dirty="0"/>
          </a:p>
        </p:txBody>
      </p:sp>
      <p:sp>
        <p:nvSpPr>
          <p:cNvPr id="4" name="Slide Number Placeholder 3"/>
          <p:cNvSpPr>
            <a:spLocks noGrp="1"/>
          </p:cNvSpPr>
          <p:nvPr>
            <p:ph type="sldNum" sz="quarter" idx="5"/>
          </p:nvPr>
        </p:nvSpPr>
        <p:spPr/>
        <p:txBody>
          <a:bodyPr/>
          <a:lstStyle/>
          <a:p>
            <a:fld id="{53A1667D-60F6-4CCF-B250-814FEE48E3BF}" type="slidenum">
              <a:rPr lang="en-GB" smtClean="0"/>
              <a:t>2</a:t>
            </a:fld>
            <a:endParaRPr lang="en-GB"/>
          </a:p>
        </p:txBody>
      </p:sp>
    </p:spTree>
    <p:extLst>
      <p:ext uri="{BB962C8B-B14F-4D97-AF65-F5344CB8AC3E}">
        <p14:creationId xmlns:p14="http://schemas.microsoft.com/office/powerpoint/2010/main" val="21595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omitted</a:t>
            </a:r>
          </a:p>
          <a:p>
            <a:r>
              <a:rPr lang="en-GB" dirty="0"/>
              <a:t>The ‘rest’ part of the creation story is so important that it is included in the 10 Commandments. </a:t>
            </a:r>
          </a:p>
          <a:p>
            <a:endParaRPr lang="en-GB" dirty="0"/>
          </a:p>
          <a:p>
            <a:r>
              <a:rPr lang="en-GB" dirty="0"/>
              <a:t>The 10 Commandments are often seen as the basis of what Christians call the ‘Law’</a:t>
            </a:r>
          </a:p>
          <a:p>
            <a:endParaRPr lang="en-GB" dirty="0"/>
          </a:p>
          <a:p>
            <a:r>
              <a:rPr lang="en-GB" dirty="0"/>
              <a:t>You may wish to paraphrase the Bible quote something like this…</a:t>
            </a:r>
          </a:p>
          <a:p>
            <a:r>
              <a:rPr lang="en-GB" dirty="0"/>
              <a:t>“Keep the Sabbath keep it holy. You have six days in which to do your work, but the seventh day is a day of rest. In six days I, the Lord, made the earth, the sky, the seas, and everything in them, but on the seventh day I rested. That is why I, the Lord, blessed the Sabbath and made it holy. (‘Hallowed’ it)</a:t>
            </a:r>
          </a:p>
          <a:p>
            <a:endParaRPr lang="en-GB" dirty="0"/>
          </a:p>
          <a:p>
            <a:r>
              <a:rPr lang="en-GB" dirty="0"/>
              <a:t>Would it be a good idea if our laws included one which said ‘you must rest for one day a week? </a:t>
            </a:r>
          </a:p>
          <a:p>
            <a:r>
              <a:rPr lang="en-GB" dirty="0"/>
              <a:t>(This may be a time for some history – when did it become legal for shops to open on Sundays?)</a:t>
            </a:r>
          </a:p>
          <a:p>
            <a:endParaRPr lang="en-GB" dirty="0"/>
          </a:p>
          <a:p>
            <a:r>
              <a:rPr lang="en-GB" dirty="0"/>
              <a:t>There is some disagreements among biblical scholars as to whether the law or the story comes first – but this does not diminish the importance of rest for individuals, the community or theology!</a:t>
            </a:r>
          </a:p>
          <a:p>
            <a:r>
              <a:rPr lang="en-GB" dirty="0"/>
              <a:t>Notably Jesus’ famous summary of the law includes one of the 10 commandments but the second part ‘love your neighbour as yourself’ comes from Leviticus</a:t>
            </a:r>
          </a:p>
          <a:p>
            <a:r>
              <a:rPr lang="en-GB" dirty="0"/>
              <a:t>The image is Mt Sinai, traditionally the place where Moses received the 10 commandments.</a:t>
            </a:r>
          </a:p>
        </p:txBody>
      </p:sp>
      <p:sp>
        <p:nvSpPr>
          <p:cNvPr id="4" name="Slide Number Placeholder 3"/>
          <p:cNvSpPr>
            <a:spLocks noGrp="1"/>
          </p:cNvSpPr>
          <p:nvPr>
            <p:ph type="sldNum" sz="quarter" idx="5"/>
          </p:nvPr>
        </p:nvSpPr>
        <p:spPr/>
        <p:txBody>
          <a:bodyPr/>
          <a:lstStyle/>
          <a:p>
            <a:fld id="{53A1667D-60F6-4CCF-B250-814FEE48E3BF}" type="slidenum">
              <a:rPr lang="en-GB" smtClean="0"/>
              <a:t>3</a:t>
            </a:fld>
            <a:endParaRPr lang="en-GB"/>
          </a:p>
        </p:txBody>
      </p:sp>
    </p:spTree>
    <p:extLst>
      <p:ext uri="{BB962C8B-B14F-4D97-AF65-F5344CB8AC3E}">
        <p14:creationId xmlns:p14="http://schemas.microsoft.com/office/powerpoint/2010/main" val="309031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the Sabbath about just doing nothing?</a:t>
            </a:r>
          </a:p>
          <a:p>
            <a:r>
              <a:rPr lang="en-GB" dirty="0"/>
              <a:t>Rest is essential to our </a:t>
            </a:r>
            <a:r>
              <a:rPr lang="en-GB" dirty="0" err="1"/>
              <a:t>wellbeingThere</a:t>
            </a:r>
            <a:r>
              <a:rPr lang="en-GB" dirty="0"/>
              <a:t> are all sorts of kinds of rest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kinds of rest do we need?</a:t>
            </a:r>
          </a:p>
          <a:p>
            <a:r>
              <a:rPr lang="en-GB" dirty="0"/>
              <a:t>We have simplified the 7 kinds of rest found in various places such as …</a:t>
            </a:r>
          </a:p>
          <a:p>
            <a:r>
              <a:rPr lang="en-GB" dirty="0"/>
              <a:t>https://ideas.ted.com/the-7-types-of-rest-that-every-person-needs/</a:t>
            </a:r>
          </a:p>
          <a:p>
            <a:endParaRPr lang="en-GB" dirty="0"/>
          </a:p>
          <a:p>
            <a:r>
              <a:rPr lang="en-GB" dirty="0"/>
              <a:t>Gather pupils’ views about how they rest. This slide can be adapted for different ages of pupil. For instance some of the different kinds of rest could be removed – except for Spiritual Rest</a:t>
            </a:r>
          </a:p>
          <a:p>
            <a:endParaRPr lang="en-GB" dirty="0"/>
          </a:p>
        </p:txBody>
      </p:sp>
      <p:sp>
        <p:nvSpPr>
          <p:cNvPr id="4" name="Slide Number Placeholder 3"/>
          <p:cNvSpPr>
            <a:spLocks noGrp="1"/>
          </p:cNvSpPr>
          <p:nvPr>
            <p:ph type="sldNum" sz="quarter" idx="5"/>
          </p:nvPr>
        </p:nvSpPr>
        <p:spPr/>
        <p:txBody>
          <a:bodyPr/>
          <a:lstStyle/>
          <a:p>
            <a:fld id="{53A1667D-60F6-4CCF-B250-814FEE48E3BF}" type="slidenum">
              <a:rPr lang="en-GB" smtClean="0"/>
              <a:t>4</a:t>
            </a:fld>
            <a:endParaRPr lang="en-GB"/>
          </a:p>
        </p:txBody>
      </p:sp>
    </p:spTree>
    <p:extLst>
      <p:ext uri="{BB962C8B-B14F-4D97-AF65-F5344CB8AC3E}">
        <p14:creationId xmlns:p14="http://schemas.microsoft.com/office/powerpoint/2010/main" val="145567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A1667D-60F6-4CCF-B250-814FEE48E3BF}" type="slidenum">
              <a:rPr lang="en-GB" smtClean="0"/>
              <a:t>6</a:t>
            </a:fld>
            <a:endParaRPr lang="en-GB"/>
          </a:p>
        </p:txBody>
      </p:sp>
    </p:spTree>
    <p:extLst>
      <p:ext uri="{BB962C8B-B14F-4D97-AF65-F5344CB8AC3E}">
        <p14:creationId xmlns:p14="http://schemas.microsoft.com/office/powerpoint/2010/main" val="427551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9416-5568-4ABC-BEE0-2F7373A864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04D870-86C7-4A0A-81F0-9953DD7C4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28BC2-A352-4AD2-A735-EA277AE17F36}"/>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5" name="Footer Placeholder 4">
            <a:extLst>
              <a:ext uri="{FF2B5EF4-FFF2-40B4-BE49-F238E27FC236}">
                <a16:creationId xmlns:a16="http://schemas.microsoft.com/office/drawing/2014/main" id="{B48F9355-6786-4322-A3DC-F0D1F8BB5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5AD265-36A3-4484-8166-29E490EF98C6}"/>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233978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37F3-8548-4E52-B891-B9950409AF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1F2143-A6BC-4B93-AC63-8671590E89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6B3F3A-DF68-4F03-86C2-198E9DFFABF6}"/>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5" name="Footer Placeholder 4">
            <a:extLst>
              <a:ext uri="{FF2B5EF4-FFF2-40B4-BE49-F238E27FC236}">
                <a16:creationId xmlns:a16="http://schemas.microsoft.com/office/drawing/2014/main" id="{460B0D4F-030D-463A-8DAC-23985F817A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D1598B-1305-44F6-9857-5BCDE15DDDE8}"/>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2083542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F11ECC-27D5-4D18-BDAB-F23F4D46D1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E364E3-1281-4763-8DF6-7837B64928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57542-41B8-4AD5-99CD-D6E13A23C97A}"/>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5" name="Footer Placeholder 4">
            <a:extLst>
              <a:ext uri="{FF2B5EF4-FFF2-40B4-BE49-F238E27FC236}">
                <a16:creationId xmlns:a16="http://schemas.microsoft.com/office/drawing/2014/main" id="{80CBEA0A-C83E-49C8-8BAE-B79841408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333EF-64EF-46EB-B60F-4CF4FFB54FF4}"/>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148768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5FE7-EB92-4ACD-96E1-8950CF0FF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7F9CEF-5A6F-4D29-BA2A-CD5D587124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ED6DC-9E6F-411C-878A-9026A83E52D0}"/>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5" name="Footer Placeholder 4">
            <a:extLst>
              <a:ext uri="{FF2B5EF4-FFF2-40B4-BE49-F238E27FC236}">
                <a16:creationId xmlns:a16="http://schemas.microsoft.com/office/drawing/2014/main" id="{14C13015-6273-4DD7-9F08-B1FB9EA41F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B5A356-FEDD-4CAF-ABDB-BAD6C29F8895}"/>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66881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F15D-3B60-4FAD-A1FF-6B245B5017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0FE633-276A-4388-B6CA-9397C61F21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12AC1-26C5-4334-95BC-42BABA2471D5}"/>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5" name="Footer Placeholder 4">
            <a:extLst>
              <a:ext uri="{FF2B5EF4-FFF2-40B4-BE49-F238E27FC236}">
                <a16:creationId xmlns:a16="http://schemas.microsoft.com/office/drawing/2014/main" id="{C4B70B14-6844-474A-89D0-D98055BB7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C7BFA-243A-41A8-95BC-880478930831}"/>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131005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CEE5-D10D-4E8D-8753-F31FA3CC14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2376E2-3412-4A5F-9F65-A4F2E61B20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63C5FD-9BAC-48D3-92EB-D171DBE46F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B285D3-5671-4E1D-80D5-BC453CBC5C54}"/>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6" name="Footer Placeholder 5">
            <a:extLst>
              <a:ext uri="{FF2B5EF4-FFF2-40B4-BE49-F238E27FC236}">
                <a16:creationId xmlns:a16="http://schemas.microsoft.com/office/drawing/2014/main" id="{BB2E878E-952F-42B1-9A34-C9FEF0AFE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91754C-191C-4A9B-92E1-BE474CE28D2C}"/>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304023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AB41-5C05-48DD-9F84-6645B8A869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57A27E-B2A8-40FA-A64C-E7BDEA013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FA5DD-3EAE-42C9-B575-1117B5B5E5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5408801-6D43-405C-9AEA-2FF9F5C7A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14B51F-F57C-4B94-B082-E086221FC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8B5F39-C917-4F24-A202-E61B9DFACB71}"/>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8" name="Footer Placeholder 7">
            <a:extLst>
              <a:ext uri="{FF2B5EF4-FFF2-40B4-BE49-F238E27FC236}">
                <a16:creationId xmlns:a16="http://schemas.microsoft.com/office/drawing/2014/main" id="{879BA82E-EEE9-4AB6-A7BC-C06C5A4837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2C0E5C-17BC-4255-A824-9379EFDA096F}"/>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257899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23A7-57B9-461A-A510-825DA069CB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7D451E-3FB5-4561-96D2-9E5FE223F8B4}"/>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4" name="Footer Placeholder 3">
            <a:extLst>
              <a:ext uri="{FF2B5EF4-FFF2-40B4-BE49-F238E27FC236}">
                <a16:creationId xmlns:a16="http://schemas.microsoft.com/office/drawing/2014/main" id="{6EAF9D57-F15B-4BDC-AB4E-5C82139302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AD16DD-43EC-4FCA-BAED-4EDF3FE4864F}"/>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317264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8FA01-66B7-41D1-9BCB-686AEDF96046}"/>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3" name="Footer Placeholder 2">
            <a:extLst>
              <a:ext uri="{FF2B5EF4-FFF2-40B4-BE49-F238E27FC236}">
                <a16:creationId xmlns:a16="http://schemas.microsoft.com/office/drawing/2014/main" id="{4B556BE8-8A2A-4AAF-9B7A-2AACB6E6EF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B31E07-9320-419C-B881-1E5FF2739E78}"/>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3241330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53C3-BD50-404F-9120-41E8FD956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8EE2BE-6986-425D-87C1-E58DDA75A0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14EFE5-A241-49DE-95E0-D8676E27C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6C3AF5-AA4B-4FA4-B2EB-1563629EB413}"/>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6" name="Footer Placeholder 5">
            <a:extLst>
              <a:ext uri="{FF2B5EF4-FFF2-40B4-BE49-F238E27FC236}">
                <a16:creationId xmlns:a16="http://schemas.microsoft.com/office/drawing/2014/main" id="{3B69042A-DD56-483E-B2F3-FA9F16A449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A1BDD0-56C9-41FC-9B7A-218682817D7D}"/>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34124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BC56-8108-41C7-AC38-6D544DDCE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85EF85-8C7A-40D3-886B-C77694CA9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F76088-9B1C-4D86-A9A5-E3129AE4A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A40E8-2F5E-496B-B49A-ACDE4DC82D1E}"/>
              </a:ext>
            </a:extLst>
          </p:cNvPr>
          <p:cNvSpPr>
            <a:spLocks noGrp="1"/>
          </p:cNvSpPr>
          <p:nvPr>
            <p:ph type="dt" sz="half" idx="10"/>
          </p:nvPr>
        </p:nvSpPr>
        <p:spPr/>
        <p:txBody>
          <a:bodyPr/>
          <a:lstStyle/>
          <a:p>
            <a:fld id="{57512F19-FDE7-4AEB-BC9E-E9DEDE3B4232}" type="datetimeFigureOut">
              <a:rPr lang="en-GB" smtClean="0"/>
              <a:t>21/09/2022</a:t>
            </a:fld>
            <a:endParaRPr lang="en-GB"/>
          </a:p>
        </p:txBody>
      </p:sp>
      <p:sp>
        <p:nvSpPr>
          <p:cNvPr id="6" name="Footer Placeholder 5">
            <a:extLst>
              <a:ext uri="{FF2B5EF4-FFF2-40B4-BE49-F238E27FC236}">
                <a16:creationId xmlns:a16="http://schemas.microsoft.com/office/drawing/2014/main" id="{4E9F7CF5-1803-4819-9E37-90BDB9440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49C7FE-B292-4E25-BFFE-542326833907}"/>
              </a:ext>
            </a:extLst>
          </p:cNvPr>
          <p:cNvSpPr>
            <a:spLocks noGrp="1"/>
          </p:cNvSpPr>
          <p:nvPr>
            <p:ph type="sldNum" sz="quarter" idx="12"/>
          </p:nvPr>
        </p:nvSpPr>
        <p:spPr/>
        <p:txBody>
          <a:bodyPr/>
          <a:lstStyle/>
          <a:p>
            <a:fld id="{EB304158-A665-48A8-8E82-82C002257BBC}" type="slidenum">
              <a:rPr lang="en-GB" smtClean="0"/>
              <a:t>‹#›</a:t>
            </a:fld>
            <a:endParaRPr lang="en-GB"/>
          </a:p>
        </p:txBody>
      </p:sp>
    </p:spTree>
    <p:extLst>
      <p:ext uri="{BB962C8B-B14F-4D97-AF65-F5344CB8AC3E}">
        <p14:creationId xmlns:p14="http://schemas.microsoft.com/office/powerpoint/2010/main" val="173832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D66BB-EC53-466E-B4E8-BCD27F3CB8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07183D-1DA1-4674-BBCD-7D6C0896F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F20B9D-DB3B-41DF-8C58-0F654488FF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12F19-FDE7-4AEB-BC9E-E9DEDE3B4232}" type="datetimeFigureOut">
              <a:rPr lang="en-GB" smtClean="0"/>
              <a:t>21/09/2022</a:t>
            </a:fld>
            <a:endParaRPr lang="en-GB"/>
          </a:p>
        </p:txBody>
      </p:sp>
      <p:sp>
        <p:nvSpPr>
          <p:cNvPr id="5" name="Footer Placeholder 4">
            <a:extLst>
              <a:ext uri="{FF2B5EF4-FFF2-40B4-BE49-F238E27FC236}">
                <a16:creationId xmlns:a16="http://schemas.microsoft.com/office/drawing/2014/main" id="{669C5B70-A162-4BE7-BAD2-1A038160A6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4DF46B-206D-4630-930C-EA299BAEE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04158-A665-48A8-8E82-82C002257BBC}" type="slidenum">
              <a:rPr lang="en-GB" smtClean="0"/>
              <a:t>‹#›</a:t>
            </a:fld>
            <a:endParaRPr lang="en-GB"/>
          </a:p>
        </p:txBody>
      </p:sp>
    </p:spTree>
    <p:extLst>
      <p:ext uri="{BB962C8B-B14F-4D97-AF65-F5344CB8AC3E}">
        <p14:creationId xmlns:p14="http://schemas.microsoft.com/office/powerpoint/2010/main" val="423588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4BA63-053C-4561-8E44-F41EAC31FB60}"/>
              </a:ext>
            </a:extLst>
          </p:cNvPr>
          <p:cNvPicPr>
            <a:picLocks noChangeAspect="1"/>
          </p:cNvPicPr>
          <p:nvPr/>
        </p:nvPicPr>
        <p:blipFill>
          <a:blip r:embed="rId3"/>
          <a:stretch>
            <a:fillRect/>
          </a:stretch>
        </p:blipFill>
        <p:spPr>
          <a:xfrm>
            <a:off x="9522400" y="140180"/>
            <a:ext cx="2298391" cy="317019"/>
          </a:xfrm>
          <a:prstGeom prst="rect">
            <a:avLst/>
          </a:prstGeom>
        </p:spPr>
      </p:pic>
      <p:sp>
        <p:nvSpPr>
          <p:cNvPr id="2" name="TextBox 1">
            <a:extLst>
              <a:ext uri="{FF2B5EF4-FFF2-40B4-BE49-F238E27FC236}">
                <a16:creationId xmlns:a16="http://schemas.microsoft.com/office/drawing/2014/main" id="{78C6924B-043C-45A6-ACAB-D9B60C8F458B}"/>
              </a:ext>
            </a:extLst>
          </p:cNvPr>
          <p:cNvSpPr txBox="1"/>
          <p:nvPr/>
        </p:nvSpPr>
        <p:spPr>
          <a:xfrm>
            <a:off x="437322" y="722412"/>
            <a:ext cx="546142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Calibri" panose="020F0502020204030204"/>
                <a:ea typeface="+mn-ea"/>
                <a:cs typeface="+mn-cs"/>
              </a:rPr>
              <a:t>The </a:t>
            </a:r>
            <a:r>
              <a:rPr kumimoji="0" lang="en-GB" sz="4000" b="1" i="0" u="none" strike="noStrike" kern="1200" cap="none" spc="0" normalizeH="0" baseline="0" noProof="0">
                <a:ln>
                  <a:noFill/>
                </a:ln>
                <a:solidFill>
                  <a:schemeClr val="bg1"/>
                </a:solidFill>
                <a:effectLst/>
                <a:uLnTx/>
                <a:uFillTx/>
                <a:latin typeface="Calibri" panose="020F0502020204030204"/>
                <a:ea typeface="+mn-ea"/>
                <a:cs typeface="+mn-cs"/>
              </a:rPr>
              <a:t>Harvest Season</a:t>
            </a:r>
            <a:endParaRPr kumimoji="0" lang="en-GB" sz="4000" b="1"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Calibri" panose="020F0502020204030204"/>
                <a:ea typeface="+mn-ea"/>
                <a:cs typeface="+mn-cs"/>
              </a:rPr>
              <a:t>Living in the world that we have been given</a:t>
            </a:r>
          </a:p>
        </p:txBody>
      </p:sp>
      <p:sp>
        <p:nvSpPr>
          <p:cNvPr id="6" name="TextBox 5">
            <a:extLst>
              <a:ext uri="{FF2B5EF4-FFF2-40B4-BE49-F238E27FC236}">
                <a16:creationId xmlns:a16="http://schemas.microsoft.com/office/drawing/2014/main" id="{4FAF9418-B521-450E-AAFB-3C21281D7608}"/>
              </a:ext>
            </a:extLst>
          </p:cNvPr>
          <p:cNvSpPr txBox="1"/>
          <p:nvPr/>
        </p:nvSpPr>
        <p:spPr>
          <a:xfrm>
            <a:off x="437322" y="5219479"/>
            <a:ext cx="5658678" cy="1200329"/>
          </a:xfrm>
          <a:prstGeom prst="rect">
            <a:avLst/>
          </a:prstGeom>
          <a:noFill/>
        </p:spPr>
        <p:txBody>
          <a:bodyPr wrap="square">
            <a:spAutoFit/>
          </a:bodyPr>
          <a:lstStyle/>
          <a:p>
            <a:r>
              <a:rPr lang="en-GB" sz="3600" b="0" i="0" dirty="0">
                <a:solidFill>
                  <a:schemeClr val="bg1"/>
                </a:solidFill>
                <a:effectLst/>
                <a:latin typeface="proxima-nova"/>
              </a:rPr>
              <a:t>‘Nature is the art of God’ — </a:t>
            </a:r>
          </a:p>
          <a:p>
            <a:r>
              <a:rPr lang="en-GB" sz="3600" b="0" i="0" dirty="0">
                <a:solidFill>
                  <a:schemeClr val="bg1"/>
                </a:solidFill>
                <a:effectLst/>
                <a:latin typeface="proxima-nova"/>
              </a:rPr>
              <a:t>Dante Alighieri</a:t>
            </a:r>
            <a:endParaRPr lang="en-GB" sz="3600" dirty="0">
              <a:solidFill>
                <a:schemeClr val="bg1"/>
              </a:solidFill>
            </a:endParaRPr>
          </a:p>
        </p:txBody>
      </p:sp>
      <p:pic>
        <p:nvPicPr>
          <p:cNvPr id="4" name="Picture 3">
            <a:extLst>
              <a:ext uri="{FF2B5EF4-FFF2-40B4-BE49-F238E27FC236}">
                <a16:creationId xmlns:a16="http://schemas.microsoft.com/office/drawing/2014/main" id="{8891CEDA-3546-4D9B-BBF9-DD04AD1F4843}"/>
              </a:ext>
            </a:extLst>
          </p:cNvPr>
          <p:cNvPicPr>
            <a:picLocks noChangeAspect="1"/>
          </p:cNvPicPr>
          <p:nvPr/>
        </p:nvPicPr>
        <p:blipFill>
          <a:blip r:embed="rId4"/>
          <a:stretch>
            <a:fillRect/>
          </a:stretch>
        </p:blipFill>
        <p:spPr>
          <a:xfrm>
            <a:off x="5898741" y="831879"/>
            <a:ext cx="5194242" cy="5194242"/>
          </a:xfrm>
          <a:prstGeom prst="rect">
            <a:avLst/>
          </a:prstGeom>
        </p:spPr>
      </p:pic>
    </p:spTree>
    <p:extLst>
      <p:ext uri="{BB962C8B-B14F-4D97-AF65-F5344CB8AC3E}">
        <p14:creationId xmlns:p14="http://schemas.microsoft.com/office/powerpoint/2010/main" val="161501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4BA63-053C-4561-8E44-F41EAC31FB60}"/>
              </a:ext>
            </a:extLst>
          </p:cNvPr>
          <p:cNvPicPr>
            <a:picLocks noChangeAspect="1"/>
          </p:cNvPicPr>
          <p:nvPr/>
        </p:nvPicPr>
        <p:blipFill>
          <a:blip r:embed="rId3"/>
          <a:stretch>
            <a:fillRect/>
          </a:stretch>
        </p:blipFill>
        <p:spPr>
          <a:xfrm>
            <a:off x="9522400" y="140180"/>
            <a:ext cx="2298391" cy="317019"/>
          </a:xfrm>
          <a:prstGeom prst="rect">
            <a:avLst/>
          </a:prstGeom>
        </p:spPr>
      </p:pic>
      <p:sp>
        <p:nvSpPr>
          <p:cNvPr id="7" name="TextBox 6">
            <a:extLst>
              <a:ext uri="{FF2B5EF4-FFF2-40B4-BE49-F238E27FC236}">
                <a16:creationId xmlns:a16="http://schemas.microsoft.com/office/drawing/2014/main" id="{F46589C5-2104-46E7-BA54-4A707196BC33}"/>
              </a:ext>
            </a:extLst>
          </p:cNvPr>
          <p:cNvSpPr txBox="1"/>
          <p:nvPr/>
        </p:nvSpPr>
        <p:spPr>
          <a:xfrm>
            <a:off x="583810" y="4925960"/>
            <a:ext cx="10579245" cy="1415845"/>
          </a:xfrm>
          <a:prstGeom prst="rect">
            <a:avLst/>
          </a:prstGeom>
          <a:noFill/>
        </p:spPr>
        <p:txBody>
          <a:bodyPr wrap="square" rtlCol="0">
            <a:spAutoFit/>
          </a:bodyPr>
          <a:lstStyle/>
          <a:p>
            <a:endParaRPr lang="en-GB" dirty="0"/>
          </a:p>
        </p:txBody>
      </p:sp>
      <p:pic>
        <p:nvPicPr>
          <p:cNvPr id="2" name="Picture 1">
            <a:extLst>
              <a:ext uri="{FF2B5EF4-FFF2-40B4-BE49-F238E27FC236}">
                <a16:creationId xmlns:a16="http://schemas.microsoft.com/office/drawing/2014/main" id="{9E5B4261-C7ED-4776-8ABB-563C1E93682F}"/>
              </a:ext>
            </a:extLst>
          </p:cNvPr>
          <p:cNvPicPr>
            <a:picLocks noChangeAspect="1"/>
          </p:cNvPicPr>
          <p:nvPr/>
        </p:nvPicPr>
        <p:blipFill>
          <a:blip r:embed="rId4"/>
          <a:stretch>
            <a:fillRect/>
          </a:stretch>
        </p:blipFill>
        <p:spPr>
          <a:xfrm>
            <a:off x="4185725" y="818603"/>
            <a:ext cx="7271093" cy="4481588"/>
          </a:xfrm>
          <a:prstGeom prst="rect">
            <a:avLst/>
          </a:prstGeom>
        </p:spPr>
      </p:pic>
      <p:sp>
        <p:nvSpPr>
          <p:cNvPr id="4" name="TextBox 3">
            <a:extLst>
              <a:ext uri="{FF2B5EF4-FFF2-40B4-BE49-F238E27FC236}">
                <a16:creationId xmlns:a16="http://schemas.microsoft.com/office/drawing/2014/main" id="{1045559F-1206-47E5-8F8A-81511F8199AB}"/>
              </a:ext>
            </a:extLst>
          </p:cNvPr>
          <p:cNvSpPr txBox="1"/>
          <p:nvPr/>
        </p:nvSpPr>
        <p:spPr>
          <a:xfrm>
            <a:off x="240479" y="457199"/>
            <a:ext cx="8767292" cy="830997"/>
          </a:xfrm>
          <a:prstGeom prst="rect">
            <a:avLst/>
          </a:prstGeom>
          <a:noFill/>
        </p:spPr>
        <p:txBody>
          <a:bodyPr wrap="square" rtlCol="0">
            <a:spAutoFit/>
          </a:bodyPr>
          <a:lstStyle/>
          <a:p>
            <a:r>
              <a:rPr lang="en-GB" sz="4800" dirty="0"/>
              <a:t>Rest</a:t>
            </a:r>
            <a:r>
              <a:rPr lang="en-GB" sz="2800" dirty="0"/>
              <a:t> – the final part of the creation story is special…</a:t>
            </a:r>
          </a:p>
        </p:txBody>
      </p:sp>
      <p:sp>
        <p:nvSpPr>
          <p:cNvPr id="8" name="TextBox 7">
            <a:extLst>
              <a:ext uri="{FF2B5EF4-FFF2-40B4-BE49-F238E27FC236}">
                <a16:creationId xmlns:a16="http://schemas.microsoft.com/office/drawing/2014/main" id="{E689D5F2-0FC9-4533-8BCE-5FDA7561C810}"/>
              </a:ext>
            </a:extLst>
          </p:cNvPr>
          <p:cNvSpPr txBox="1"/>
          <p:nvPr/>
        </p:nvSpPr>
        <p:spPr>
          <a:xfrm>
            <a:off x="240479" y="3522819"/>
            <a:ext cx="11730968" cy="280628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From Day 6 of the Creation Story…</a:t>
            </a:r>
          </a:p>
          <a:p>
            <a:pPr>
              <a:lnSpc>
                <a:spcPct val="107000"/>
              </a:lnSpc>
              <a:spcAft>
                <a:spcPts val="800"/>
              </a:spcAft>
            </a:pPr>
            <a:r>
              <a:rPr lang="en-GB" sz="3200" dirty="0">
                <a:effectLst/>
                <a:latin typeface="Calibri" panose="020F0502020204030204" pitchFamily="34" charset="0"/>
                <a:ea typeface="Calibri" panose="020F0502020204030204" pitchFamily="34" charset="0"/>
                <a:cs typeface="Times New Roman" panose="02020603050405020304" pitchFamily="18" charset="0"/>
              </a:rPr>
              <a:t>On the sixth day God finished the work that he had done, and he rested on the seventh day from all the work that he had done. So God blessed the seventh day and hallowed it, because on it God rested from all the work that he had done in creation.</a:t>
            </a:r>
          </a:p>
        </p:txBody>
      </p:sp>
    </p:spTree>
    <p:extLst>
      <p:ext uri="{BB962C8B-B14F-4D97-AF65-F5344CB8AC3E}">
        <p14:creationId xmlns:p14="http://schemas.microsoft.com/office/powerpoint/2010/main" val="70260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ntain, rock, outdoor, rocky&#10;&#10;Description automatically generated">
            <a:extLst>
              <a:ext uri="{FF2B5EF4-FFF2-40B4-BE49-F238E27FC236}">
                <a16:creationId xmlns:a16="http://schemas.microsoft.com/office/drawing/2014/main" id="{30E2B02F-C163-4E94-984F-37CDD79BCF40}"/>
              </a:ext>
            </a:extLst>
          </p:cNvPr>
          <p:cNvPicPr>
            <a:picLocks noChangeAspect="1"/>
          </p:cNvPicPr>
          <p:nvPr/>
        </p:nvPicPr>
        <p:blipFill rotWithShape="1">
          <a:blip r:embed="rId3">
            <a:alphaModFix amt="36000"/>
            <a:extLst>
              <a:ext uri="{28A0092B-C50C-407E-A947-70E740481C1C}">
                <a14:useLocalDpi xmlns:a14="http://schemas.microsoft.com/office/drawing/2010/main" val="0"/>
              </a:ext>
            </a:extLst>
          </a:blip>
          <a:srcRect t="14963" b="23021"/>
          <a:stretch/>
        </p:blipFill>
        <p:spPr>
          <a:xfrm>
            <a:off x="-1" y="-4668"/>
            <a:ext cx="12192001" cy="6851513"/>
          </a:xfrm>
          <a:prstGeom prst="rect">
            <a:avLst/>
          </a:prstGeom>
        </p:spPr>
      </p:pic>
      <p:pic>
        <p:nvPicPr>
          <p:cNvPr id="3" name="Picture 2">
            <a:extLst>
              <a:ext uri="{FF2B5EF4-FFF2-40B4-BE49-F238E27FC236}">
                <a16:creationId xmlns:a16="http://schemas.microsoft.com/office/drawing/2014/main" id="{43D4BA63-053C-4561-8E44-F41EAC31FB60}"/>
              </a:ext>
            </a:extLst>
          </p:cNvPr>
          <p:cNvPicPr>
            <a:picLocks noChangeAspect="1"/>
          </p:cNvPicPr>
          <p:nvPr/>
        </p:nvPicPr>
        <p:blipFill>
          <a:blip r:embed="rId4"/>
          <a:stretch>
            <a:fillRect/>
          </a:stretch>
        </p:blipFill>
        <p:spPr>
          <a:xfrm>
            <a:off x="9522400" y="140180"/>
            <a:ext cx="2298391" cy="317019"/>
          </a:xfrm>
          <a:prstGeom prst="rect">
            <a:avLst/>
          </a:prstGeom>
        </p:spPr>
      </p:pic>
      <p:sp>
        <p:nvSpPr>
          <p:cNvPr id="5" name="TextBox 4">
            <a:extLst>
              <a:ext uri="{FF2B5EF4-FFF2-40B4-BE49-F238E27FC236}">
                <a16:creationId xmlns:a16="http://schemas.microsoft.com/office/drawing/2014/main" id="{E0CB0CCB-3652-49DF-AD61-4F9365A2ADFD}"/>
              </a:ext>
            </a:extLst>
          </p:cNvPr>
          <p:cNvSpPr txBox="1"/>
          <p:nvPr/>
        </p:nvSpPr>
        <p:spPr>
          <a:xfrm>
            <a:off x="796412" y="1956799"/>
            <a:ext cx="11024379" cy="3970318"/>
          </a:xfrm>
          <a:prstGeom prst="rect">
            <a:avLst/>
          </a:prstGeom>
          <a:noFill/>
        </p:spPr>
        <p:txBody>
          <a:bodyPr wrap="square" rtlCol="0">
            <a:spAutoFit/>
          </a:bodyPr>
          <a:lstStyle/>
          <a:p>
            <a:r>
              <a:rPr lang="en-GB" sz="2800" b="1" dirty="0"/>
              <a:t>Number 4 …</a:t>
            </a:r>
          </a:p>
          <a:p>
            <a:endParaRPr lang="en-GB" sz="2800" b="1" dirty="0"/>
          </a:p>
          <a:p>
            <a:r>
              <a:rPr lang="en-GB" sz="2800" b="1" dirty="0"/>
              <a:t>“Observe the Sabbath and keep it holy. You have six days in which to do your work, but the seventh day is a day of rest dedicated to me. On that day no one is to work—neither you, your children, your slaves, your animals, nor the foreigners who live in your country. In six days I, the Lord, made the earth, the sky, the seas, and everything in them, but on the seventh day I rested. That is why I, the Lord, blessed the Sabbath and made it holy.”</a:t>
            </a:r>
          </a:p>
        </p:txBody>
      </p:sp>
      <p:sp>
        <p:nvSpPr>
          <p:cNvPr id="2" name="TextBox 1">
            <a:extLst>
              <a:ext uri="{FF2B5EF4-FFF2-40B4-BE49-F238E27FC236}">
                <a16:creationId xmlns:a16="http://schemas.microsoft.com/office/drawing/2014/main" id="{FA3157A6-2588-47AF-B9EB-DE91884BD56F}"/>
              </a:ext>
            </a:extLst>
          </p:cNvPr>
          <p:cNvSpPr txBox="1"/>
          <p:nvPr/>
        </p:nvSpPr>
        <p:spPr>
          <a:xfrm>
            <a:off x="825193" y="691376"/>
            <a:ext cx="4404604" cy="584775"/>
          </a:xfrm>
          <a:prstGeom prst="rect">
            <a:avLst/>
          </a:prstGeom>
          <a:noFill/>
        </p:spPr>
        <p:txBody>
          <a:bodyPr wrap="none" rtlCol="0">
            <a:spAutoFit/>
          </a:bodyPr>
          <a:lstStyle/>
          <a:p>
            <a:r>
              <a:rPr lang="en-GB" sz="3200" b="1" dirty="0"/>
              <a:t>The Ten Commandments</a:t>
            </a:r>
          </a:p>
        </p:txBody>
      </p:sp>
    </p:spTree>
    <p:extLst>
      <p:ext uri="{BB962C8B-B14F-4D97-AF65-F5344CB8AC3E}">
        <p14:creationId xmlns:p14="http://schemas.microsoft.com/office/powerpoint/2010/main" val="35223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A963D16-2E97-4251-B312-EF9399A76963}"/>
              </a:ext>
            </a:extLst>
          </p:cNvPr>
          <p:cNvPicPr>
            <a:picLocks noChangeAspect="1"/>
          </p:cNvPicPr>
          <p:nvPr/>
        </p:nvPicPr>
        <p:blipFill rotWithShape="1">
          <a:blip r:embed="rId3">
            <a:alphaModFix amt="35000"/>
          </a:blip>
          <a:srcRect l="15600" t="11613" r="4486" b="14723"/>
          <a:stretch/>
        </p:blipFill>
        <p:spPr>
          <a:xfrm>
            <a:off x="1671480" y="537702"/>
            <a:ext cx="8200105" cy="5051936"/>
          </a:xfrm>
          <a:prstGeom prst="rect">
            <a:avLst/>
          </a:prstGeom>
          <a:effectLst>
            <a:softEdge rad="635000"/>
          </a:effectLst>
        </p:spPr>
      </p:pic>
      <p:pic>
        <p:nvPicPr>
          <p:cNvPr id="3" name="Picture 2">
            <a:extLst>
              <a:ext uri="{FF2B5EF4-FFF2-40B4-BE49-F238E27FC236}">
                <a16:creationId xmlns:a16="http://schemas.microsoft.com/office/drawing/2014/main" id="{43D4BA63-053C-4561-8E44-F41EAC31FB60}"/>
              </a:ext>
            </a:extLst>
          </p:cNvPr>
          <p:cNvPicPr>
            <a:picLocks noChangeAspect="1"/>
          </p:cNvPicPr>
          <p:nvPr/>
        </p:nvPicPr>
        <p:blipFill>
          <a:blip r:embed="rId4"/>
          <a:stretch>
            <a:fillRect/>
          </a:stretch>
        </p:blipFill>
        <p:spPr>
          <a:xfrm>
            <a:off x="9522400" y="140180"/>
            <a:ext cx="2298391" cy="317019"/>
          </a:xfrm>
          <a:prstGeom prst="rect">
            <a:avLst/>
          </a:prstGeom>
        </p:spPr>
      </p:pic>
      <p:sp>
        <p:nvSpPr>
          <p:cNvPr id="2" name="TextBox 1">
            <a:extLst>
              <a:ext uri="{FF2B5EF4-FFF2-40B4-BE49-F238E27FC236}">
                <a16:creationId xmlns:a16="http://schemas.microsoft.com/office/drawing/2014/main" id="{DA9224FD-EF09-4FEE-92D4-DC4E8DCD8382}"/>
              </a:ext>
            </a:extLst>
          </p:cNvPr>
          <p:cNvSpPr txBox="1"/>
          <p:nvPr/>
        </p:nvSpPr>
        <p:spPr>
          <a:xfrm>
            <a:off x="4945630" y="1468797"/>
            <a:ext cx="1681316" cy="584775"/>
          </a:xfrm>
          <a:prstGeom prst="rect">
            <a:avLst/>
          </a:prstGeom>
          <a:noFill/>
        </p:spPr>
        <p:txBody>
          <a:bodyPr wrap="square" rtlCol="0">
            <a:spAutoFit/>
          </a:bodyPr>
          <a:lstStyle/>
          <a:p>
            <a:r>
              <a:rPr lang="en-GB" sz="3200" b="1" dirty="0">
                <a:solidFill>
                  <a:srgbClr val="FF0000"/>
                </a:solidFill>
              </a:rPr>
              <a:t>Resting</a:t>
            </a:r>
          </a:p>
        </p:txBody>
      </p:sp>
      <p:sp>
        <p:nvSpPr>
          <p:cNvPr id="4" name="TextBox 3">
            <a:extLst>
              <a:ext uri="{FF2B5EF4-FFF2-40B4-BE49-F238E27FC236}">
                <a16:creationId xmlns:a16="http://schemas.microsoft.com/office/drawing/2014/main" id="{70153762-0CAF-48E8-BFBA-7BA3B6634346}"/>
              </a:ext>
            </a:extLst>
          </p:cNvPr>
          <p:cNvSpPr txBox="1"/>
          <p:nvPr/>
        </p:nvSpPr>
        <p:spPr>
          <a:xfrm>
            <a:off x="3274139" y="273811"/>
            <a:ext cx="2497394" cy="584775"/>
          </a:xfrm>
          <a:prstGeom prst="rect">
            <a:avLst/>
          </a:prstGeom>
          <a:noFill/>
        </p:spPr>
        <p:txBody>
          <a:bodyPr wrap="square" rtlCol="0">
            <a:spAutoFit/>
          </a:bodyPr>
          <a:lstStyle/>
          <a:p>
            <a:r>
              <a:rPr lang="en-GB" sz="3200" b="1" dirty="0"/>
              <a:t>Body Rest</a:t>
            </a:r>
          </a:p>
        </p:txBody>
      </p:sp>
      <p:sp>
        <p:nvSpPr>
          <p:cNvPr id="5" name="TextBox 4">
            <a:extLst>
              <a:ext uri="{FF2B5EF4-FFF2-40B4-BE49-F238E27FC236}">
                <a16:creationId xmlns:a16="http://schemas.microsoft.com/office/drawing/2014/main" id="{DDD2EAAD-3D98-4207-ACC7-54420E96C7D0}"/>
              </a:ext>
            </a:extLst>
          </p:cNvPr>
          <p:cNvSpPr txBox="1"/>
          <p:nvPr/>
        </p:nvSpPr>
        <p:spPr>
          <a:xfrm>
            <a:off x="953721" y="1886546"/>
            <a:ext cx="2497393" cy="584775"/>
          </a:xfrm>
          <a:prstGeom prst="rect">
            <a:avLst/>
          </a:prstGeom>
          <a:noFill/>
        </p:spPr>
        <p:txBody>
          <a:bodyPr wrap="square" rtlCol="0">
            <a:spAutoFit/>
          </a:bodyPr>
          <a:lstStyle/>
          <a:p>
            <a:r>
              <a:rPr lang="en-GB" sz="3200" b="1" dirty="0"/>
              <a:t>Brain  rest</a:t>
            </a:r>
          </a:p>
        </p:txBody>
      </p:sp>
      <p:sp>
        <p:nvSpPr>
          <p:cNvPr id="6" name="TextBox 5">
            <a:extLst>
              <a:ext uri="{FF2B5EF4-FFF2-40B4-BE49-F238E27FC236}">
                <a16:creationId xmlns:a16="http://schemas.microsoft.com/office/drawing/2014/main" id="{4DDDE91D-A62E-4E76-8572-0156220B04F1}"/>
              </a:ext>
            </a:extLst>
          </p:cNvPr>
          <p:cNvSpPr txBox="1"/>
          <p:nvPr/>
        </p:nvSpPr>
        <p:spPr>
          <a:xfrm>
            <a:off x="8023127" y="1268362"/>
            <a:ext cx="2497393" cy="584775"/>
          </a:xfrm>
          <a:prstGeom prst="rect">
            <a:avLst/>
          </a:prstGeom>
          <a:noFill/>
        </p:spPr>
        <p:txBody>
          <a:bodyPr wrap="square" rtlCol="0">
            <a:spAutoFit/>
          </a:bodyPr>
          <a:lstStyle/>
          <a:p>
            <a:r>
              <a:rPr lang="en-GB" sz="3200" b="1" dirty="0"/>
              <a:t>Spiritual rest</a:t>
            </a:r>
          </a:p>
        </p:txBody>
      </p:sp>
      <p:sp>
        <p:nvSpPr>
          <p:cNvPr id="7" name="TextBox 6">
            <a:extLst>
              <a:ext uri="{FF2B5EF4-FFF2-40B4-BE49-F238E27FC236}">
                <a16:creationId xmlns:a16="http://schemas.microsoft.com/office/drawing/2014/main" id="{2BD8EA50-C405-4221-9103-7C267FC4B3F1}"/>
              </a:ext>
            </a:extLst>
          </p:cNvPr>
          <p:cNvSpPr txBox="1"/>
          <p:nvPr/>
        </p:nvSpPr>
        <p:spPr>
          <a:xfrm>
            <a:off x="8524573" y="2551837"/>
            <a:ext cx="3559278" cy="584775"/>
          </a:xfrm>
          <a:prstGeom prst="rect">
            <a:avLst/>
          </a:prstGeom>
          <a:noFill/>
        </p:spPr>
        <p:txBody>
          <a:bodyPr wrap="square" rtlCol="0">
            <a:spAutoFit/>
          </a:bodyPr>
          <a:lstStyle/>
          <a:p>
            <a:r>
              <a:rPr lang="en-GB" sz="3200" b="1" dirty="0"/>
              <a:t>Resting our senses</a:t>
            </a:r>
          </a:p>
        </p:txBody>
      </p:sp>
      <p:sp>
        <p:nvSpPr>
          <p:cNvPr id="8" name="TextBox 7">
            <a:extLst>
              <a:ext uri="{FF2B5EF4-FFF2-40B4-BE49-F238E27FC236}">
                <a16:creationId xmlns:a16="http://schemas.microsoft.com/office/drawing/2014/main" id="{C864A480-0FCF-4689-B683-CB52ACB1A65F}"/>
              </a:ext>
            </a:extLst>
          </p:cNvPr>
          <p:cNvSpPr txBox="1"/>
          <p:nvPr/>
        </p:nvSpPr>
        <p:spPr>
          <a:xfrm>
            <a:off x="4945624" y="4154616"/>
            <a:ext cx="3913237" cy="584775"/>
          </a:xfrm>
          <a:prstGeom prst="rect">
            <a:avLst/>
          </a:prstGeom>
          <a:noFill/>
        </p:spPr>
        <p:txBody>
          <a:bodyPr wrap="square" rtlCol="0">
            <a:spAutoFit/>
          </a:bodyPr>
          <a:lstStyle/>
          <a:p>
            <a:r>
              <a:rPr lang="en-GB" sz="3200" b="1" dirty="0"/>
              <a:t>Resting our feelings</a:t>
            </a:r>
          </a:p>
        </p:txBody>
      </p:sp>
      <p:sp>
        <p:nvSpPr>
          <p:cNvPr id="10" name="TextBox 9">
            <a:extLst>
              <a:ext uri="{FF2B5EF4-FFF2-40B4-BE49-F238E27FC236}">
                <a16:creationId xmlns:a16="http://schemas.microsoft.com/office/drawing/2014/main" id="{501F8936-3D41-46F8-8F4B-4FC571303EA3}"/>
              </a:ext>
            </a:extLst>
          </p:cNvPr>
          <p:cNvSpPr txBox="1"/>
          <p:nvPr/>
        </p:nvSpPr>
        <p:spPr>
          <a:xfrm>
            <a:off x="614519" y="5271215"/>
            <a:ext cx="7221797" cy="1292662"/>
          </a:xfrm>
          <a:prstGeom prst="rect">
            <a:avLst/>
          </a:prstGeom>
          <a:noFill/>
        </p:spPr>
        <p:txBody>
          <a:bodyPr wrap="square" rtlCol="0">
            <a:spAutoFit/>
          </a:bodyPr>
          <a:lstStyle/>
          <a:p>
            <a:r>
              <a:rPr lang="en-GB" sz="3200" b="1" dirty="0"/>
              <a:t>How do you find rest for all these things?</a:t>
            </a:r>
          </a:p>
          <a:p>
            <a:endParaRPr lang="en-GB" sz="1400" b="1" dirty="0"/>
          </a:p>
          <a:p>
            <a:r>
              <a:rPr lang="en-GB" sz="3200" b="1" dirty="0"/>
              <a:t>Talk to your neighbour</a:t>
            </a:r>
          </a:p>
        </p:txBody>
      </p:sp>
    </p:spTree>
    <p:extLst>
      <p:ext uri="{BB962C8B-B14F-4D97-AF65-F5344CB8AC3E}">
        <p14:creationId xmlns:p14="http://schemas.microsoft.com/office/powerpoint/2010/main" val="107912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D4BA63-053C-4561-8E44-F41EAC31FB60}"/>
              </a:ext>
            </a:extLst>
          </p:cNvPr>
          <p:cNvPicPr>
            <a:picLocks noChangeAspect="1"/>
          </p:cNvPicPr>
          <p:nvPr/>
        </p:nvPicPr>
        <p:blipFill>
          <a:blip r:embed="rId2"/>
          <a:stretch>
            <a:fillRect/>
          </a:stretch>
        </p:blipFill>
        <p:spPr>
          <a:xfrm>
            <a:off x="9522400" y="140180"/>
            <a:ext cx="2298391" cy="317019"/>
          </a:xfrm>
          <a:prstGeom prst="rect">
            <a:avLst/>
          </a:prstGeom>
        </p:spPr>
      </p:pic>
      <p:pic>
        <p:nvPicPr>
          <p:cNvPr id="4" name="Picture 3">
            <a:extLst>
              <a:ext uri="{FF2B5EF4-FFF2-40B4-BE49-F238E27FC236}">
                <a16:creationId xmlns:a16="http://schemas.microsoft.com/office/drawing/2014/main" id="{0D8C7D66-7D81-4821-90D2-00FBFA7CFF62}"/>
              </a:ext>
            </a:extLst>
          </p:cNvPr>
          <p:cNvPicPr>
            <a:picLocks noChangeAspect="1"/>
          </p:cNvPicPr>
          <p:nvPr/>
        </p:nvPicPr>
        <p:blipFill>
          <a:blip r:embed="rId3"/>
          <a:stretch>
            <a:fillRect/>
          </a:stretch>
        </p:blipFill>
        <p:spPr>
          <a:xfrm>
            <a:off x="8239682" y="2832410"/>
            <a:ext cx="3952318" cy="3952318"/>
          </a:xfrm>
          <a:prstGeom prst="rect">
            <a:avLst/>
          </a:prstGeom>
        </p:spPr>
      </p:pic>
      <p:sp>
        <p:nvSpPr>
          <p:cNvPr id="5" name="TextBox 4">
            <a:extLst>
              <a:ext uri="{FF2B5EF4-FFF2-40B4-BE49-F238E27FC236}">
                <a16:creationId xmlns:a16="http://schemas.microsoft.com/office/drawing/2014/main" id="{3A425128-696E-41B5-9A2B-761D1F0B38D5}"/>
              </a:ext>
            </a:extLst>
          </p:cNvPr>
          <p:cNvSpPr txBox="1"/>
          <p:nvPr/>
        </p:nvSpPr>
        <p:spPr>
          <a:xfrm>
            <a:off x="371209" y="791729"/>
            <a:ext cx="8802288" cy="5693866"/>
          </a:xfrm>
          <a:prstGeom prst="rect">
            <a:avLst/>
          </a:prstGeom>
          <a:noFill/>
        </p:spPr>
        <p:txBody>
          <a:bodyPr wrap="square">
            <a:spAutoFit/>
          </a:bodyPr>
          <a:lstStyle/>
          <a:p>
            <a:r>
              <a:rPr lang="en-GB" sz="2800" b="1" dirty="0">
                <a:solidFill>
                  <a:schemeClr val="bg1"/>
                </a:solidFill>
              </a:rPr>
              <a:t>O Lord, our Lord,</a:t>
            </a:r>
          </a:p>
          <a:p>
            <a:r>
              <a:rPr lang="en-GB" sz="2800" b="1" dirty="0">
                <a:solidFill>
                  <a:schemeClr val="bg1"/>
                </a:solidFill>
              </a:rPr>
              <a:t>    your greatness is seen in all the world!</a:t>
            </a:r>
          </a:p>
          <a:p>
            <a:r>
              <a:rPr lang="en-GB" sz="2800" b="1" dirty="0">
                <a:solidFill>
                  <a:schemeClr val="bg1"/>
                </a:solidFill>
              </a:rPr>
              <a:t>When I look at the sky, which you have made,</a:t>
            </a:r>
          </a:p>
          <a:p>
            <a:r>
              <a:rPr lang="en-GB" sz="2800" b="1" dirty="0">
                <a:solidFill>
                  <a:schemeClr val="bg1"/>
                </a:solidFill>
              </a:rPr>
              <a:t>    at the moon and the stars, which you set in their places—</a:t>
            </a:r>
          </a:p>
          <a:p>
            <a:r>
              <a:rPr lang="en-GB" sz="2800" b="1" dirty="0">
                <a:solidFill>
                  <a:schemeClr val="bg1"/>
                </a:solidFill>
              </a:rPr>
              <a:t>what are human beings, that you think of them?</a:t>
            </a:r>
          </a:p>
          <a:p>
            <a:r>
              <a:rPr lang="en-GB" sz="2800" b="1" dirty="0">
                <a:solidFill>
                  <a:schemeClr val="bg1"/>
                </a:solidFill>
              </a:rPr>
              <a:t>You appointed them rulers over everything you made;</a:t>
            </a:r>
          </a:p>
          <a:p>
            <a:r>
              <a:rPr lang="en-GB" sz="2800" b="1" dirty="0">
                <a:solidFill>
                  <a:schemeClr val="bg1"/>
                </a:solidFill>
              </a:rPr>
              <a:t>    you placed them over all creation:</a:t>
            </a:r>
          </a:p>
          <a:p>
            <a:r>
              <a:rPr lang="en-GB" sz="2800" b="1" dirty="0">
                <a:solidFill>
                  <a:schemeClr val="bg1"/>
                </a:solidFill>
              </a:rPr>
              <a:t>     sheep and cattle, and the wild animals too;</a:t>
            </a:r>
          </a:p>
          <a:p>
            <a:r>
              <a:rPr lang="en-GB" sz="2800" b="1" dirty="0">
                <a:solidFill>
                  <a:schemeClr val="bg1"/>
                </a:solidFill>
              </a:rPr>
              <a:t>     the birds and the fish</a:t>
            </a:r>
          </a:p>
          <a:p>
            <a:r>
              <a:rPr lang="en-GB" sz="2800" b="1" dirty="0">
                <a:solidFill>
                  <a:schemeClr val="bg1"/>
                </a:solidFill>
              </a:rPr>
              <a:t>    and the creatures in the seas.</a:t>
            </a:r>
          </a:p>
          <a:p>
            <a:r>
              <a:rPr lang="en-GB" sz="2800" b="1" dirty="0">
                <a:solidFill>
                  <a:schemeClr val="bg1"/>
                </a:solidFill>
              </a:rPr>
              <a:t>O Lord, our Lord,</a:t>
            </a:r>
          </a:p>
          <a:p>
            <a:r>
              <a:rPr lang="en-GB" sz="2800" b="1" dirty="0">
                <a:solidFill>
                  <a:schemeClr val="bg1"/>
                </a:solidFill>
              </a:rPr>
              <a:t>    your greatness is seen in all the world!</a:t>
            </a:r>
          </a:p>
        </p:txBody>
      </p:sp>
      <p:sp>
        <p:nvSpPr>
          <p:cNvPr id="6" name="TextBox 5">
            <a:extLst>
              <a:ext uri="{FF2B5EF4-FFF2-40B4-BE49-F238E27FC236}">
                <a16:creationId xmlns:a16="http://schemas.microsoft.com/office/drawing/2014/main" id="{28977406-39AA-458C-A973-42BE5CC529AA}"/>
              </a:ext>
            </a:extLst>
          </p:cNvPr>
          <p:cNvSpPr txBox="1"/>
          <p:nvPr/>
        </p:nvSpPr>
        <p:spPr>
          <a:xfrm>
            <a:off x="4739148" y="128888"/>
            <a:ext cx="4434349" cy="584775"/>
          </a:xfrm>
          <a:prstGeom prst="rect">
            <a:avLst/>
          </a:prstGeom>
          <a:noFill/>
        </p:spPr>
        <p:txBody>
          <a:bodyPr wrap="square" rtlCol="0">
            <a:spAutoFit/>
          </a:bodyPr>
          <a:lstStyle/>
          <a:p>
            <a:r>
              <a:rPr lang="en-GB" sz="3200" b="1" dirty="0">
                <a:solidFill>
                  <a:schemeClr val="bg1"/>
                </a:solidFill>
              </a:rPr>
              <a:t>Our Spiritual Rest</a:t>
            </a:r>
          </a:p>
        </p:txBody>
      </p:sp>
    </p:spTree>
    <p:extLst>
      <p:ext uri="{BB962C8B-B14F-4D97-AF65-F5344CB8AC3E}">
        <p14:creationId xmlns:p14="http://schemas.microsoft.com/office/powerpoint/2010/main" val="334780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279017-C79D-4050-B03F-985339BBF703}"/>
              </a:ext>
            </a:extLst>
          </p:cNvPr>
          <p:cNvPicPr>
            <a:picLocks noChangeAspect="1"/>
          </p:cNvPicPr>
          <p:nvPr/>
        </p:nvPicPr>
        <p:blipFill>
          <a:blip r:embed="rId3"/>
          <a:stretch>
            <a:fillRect/>
          </a:stretch>
        </p:blipFill>
        <p:spPr>
          <a:xfrm>
            <a:off x="0" y="0"/>
            <a:ext cx="12192000" cy="6857999"/>
          </a:xfrm>
          <a:prstGeom prst="rect">
            <a:avLst/>
          </a:prstGeom>
        </p:spPr>
      </p:pic>
      <p:pic>
        <p:nvPicPr>
          <p:cNvPr id="3" name="Picture 2">
            <a:extLst>
              <a:ext uri="{FF2B5EF4-FFF2-40B4-BE49-F238E27FC236}">
                <a16:creationId xmlns:a16="http://schemas.microsoft.com/office/drawing/2014/main" id="{43D4BA63-053C-4561-8E44-F41EAC31FB60}"/>
              </a:ext>
            </a:extLst>
          </p:cNvPr>
          <p:cNvPicPr>
            <a:picLocks noChangeAspect="1"/>
          </p:cNvPicPr>
          <p:nvPr/>
        </p:nvPicPr>
        <p:blipFill>
          <a:blip r:embed="rId4"/>
          <a:stretch>
            <a:fillRect/>
          </a:stretch>
        </p:blipFill>
        <p:spPr>
          <a:xfrm>
            <a:off x="9522400" y="140180"/>
            <a:ext cx="2298391" cy="317019"/>
          </a:xfrm>
          <a:prstGeom prst="rect">
            <a:avLst/>
          </a:prstGeom>
        </p:spPr>
      </p:pic>
      <p:sp>
        <p:nvSpPr>
          <p:cNvPr id="5" name="TextBox 4">
            <a:extLst>
              <a:ext uri="{FF2B5EF4-FFF2-40B4-BE49-F238E27FC236}">
                <a16:creationId xmlns:a16="http://schemas.microsoft.com/office/drawing/2014/main" id="{E6D4B279-FFCC-47D7-A459-5D92538A47A7}"/>
              </a:ext>
            </a:extLst>
          </p:cNvPr>
          <p:cNvSpPr txBox="1"/>
          <p:nvPr/>
        </p:nvSpPr>
        <p:spPr>
          <a:xfrm>
            <a:off x="588706" y="245060"/>
            <a:ext cx="6593144" cy="6124754"/>
          </a:xfrm>
          <a:prstGeom prst="rect">
            <a:avLst/>
          </a:prstGeom>
          <a:noFill/>
        </p:spPr>
        <p:txBody>
          <a:bodyPr wrap="square" rtlCol="0">
            <a:spAutoFit/>
          </a:bodyPr>
          <a:lstStyle/>
          <a:p>
            <a:r>
              <a:rPr lang="en-GB" sz="2800" b="1" dirty="0">
                <a:solidFill>
                  <a:schemeClr val="bg1"/>
                </a:solidFill>
              </a:rPr>
              <a:t>Our Father in heaven,</a:t>
            </a:r>
          </a:p>
          <a:p>
            <a:r>
              <a:rPr lang="en-GB" sz="2800" b="1" dirty="0">
                <a:solidFill>
                  <a:schemeClr val="bg1"/>
                </a:solidFill>
              </a:rPr>
              <a:t>hallowed be your name,</a:t>
            </a:r>
          </a:p>
          <a:p>
            <a:r>
              <a:rPr lang="en-GB" sz="2800" b="1" dirty="0">
                <a:solidFill>
                  <a:schemeClr val="bg1"/>
                </a:solidFill>
              </a:rPr>
              <a:t>your kingdom come,</a:t>
            </a:r>
          </a:p>
          <a:p>
            <a:r>
              <a:rPr lang="en-GB" sz="2800" b="1" dirty="0">
                <a:solidFill>
                  <a:schemeClr val="bg1"/>
                </a:solidFill>
              </a:rPr>
              <a:t>your will be done,</a:t>
            </a:r>
          </a:p>
          <a:p>
            <a:r>
              <a:rPr lang="en-GB" sz="2800" b="1" dirty="0">
                <a:solidFill>
                  <a:schemeClr val="bg1"/>
                </a:solidFill>
              </a:rPr>
              <a:t>on earth as in heaven.</a:t>
            </a:r>
          </a:p>
          <a:p>
            <a:r>
              <a:rPr lang="en-GB" sz="2800" b="1" dirty="0">
                <a:solidFill>
                  <a:schemeClr val="bg1"/>
                </a:solidFill>
              </a:rPr>
              <a:t>Give us today our daily bread.</a:t>
            </a:r>
          </a:p>
          <a:p>
            <a:r>
              <a:rPr lang="en-GB" sz="2800" b="1" dirty="0">
                <a:solidFill>
                  <a:schemeClr val="bg1"/>
                </a:solidFill>
              </a:rPr>
              <a:t>Forgive us our sins</a:t>
            </a:r>
          </a:p>
          <a:p>
            <a:r>
              <a:rPr lang="en-GB" sz="2800" b="1" dirty="0">
                <a:solidFill>
                  <a:schemeClr val="bg1"/>
                </a:solidFill>
              </a:rPr>
              <a:t>as we forgive those who sin against us.</a:t>
            </a:r>
          </a:p>
          <a:p>
            <a:r>
              <a:rPr lang="en-GB" sz="2800" b="1" dirty="0">
                <a:solidFill>
                  <a:schemeClr val="bg1"/>
                </a:solidFill>
              </a:rPr>
              <a:t>Lead us not into temptation</a:t>
            </a:r>
          </a:p>
          <a:p>
            <a:r>
              <a:rPr lang="en-GB" sz="2800" b="1" dirty="0">
                <a:solidFill>
                  <a:schemeClr val="bg1"/>
                </a:solidFill>
              </a:rPr>
              <a:t>but deliver us from evil.</a:t>
            </a:r>
          </a:p>
          <a:p>
            <a:r>
              <a:rPr lang="en-GB" sz="2800" b="1" dirty="0">
                <a:solidFill>
                  <a:schemeClr val="bg1"/>
                </a:solidFill>
              </a:rPr>
              <a:t>For the kingdom, the power,</a:t>
            </a:r>
          </a:p>
          <a:p>
            <a:r>
              <a:rPr lang="en-GB" sz="2800" b="1" dirty="0">
                <a:solidFill>
                  <a:schemeClr val="bg1"/>
                </a:solidFill>
              </a:rPr>
              <a:t>and the glory are yours</a:t>
            </a:r>
          </a:p>
          <a:p>
            <a:r>
              <a:rPr lang="en-GB" sz="2800" b="1" dirty="0">
                <a:solidFill>
                  <a:schemeClr val="bg1"/>
                </a:solidFill>
              </a:rPr>
              <a:t>now and for ever.</a:t>
            </a:r>
          </a:p>
          <a:p>
            <a:r>
              <a:rPr lang="en-GB" sz="2800" b="1" dirty="0">
                <a:solidFill>
                  <a:schemeClr val="bg1"/>
                </a:solidFill>
              </a:rPr>
              <a:t>Amen.</a:t>
            </a:r>
          </a:p>
        </p:txBody>
      </p:sp>
      <p:pic>
        <p:nvPicPr>
          <p:cNvPr id="4" name="Picture 3">
            <a:extLst>
              <a:ext uri="{FF2B5EF4-FFF2-40B4-BE49-F238E27FC236}">
                <a16:creationId xmlns:a16="http://schemas.microsoft.com/office/drawing/2014/main" id="{C6E4FD38-F554-476B-85B3-1071B55FBE21}"/>
              </a:ext>
            </a:extLst>
          </p:cNvPr>
          <p:cNvPicPr>
            <a:picLocks noChangeAspect="1"/>
          </p:cNvPicPr>
          <p:nvPr/>
        </p:nvPicPr>
        <p:blipFill>
          <a:blip r:embed="rId5"/>
          <a:stretch>
            <a:fillRect/>
          </a:stretch>
        </p:blipFill>
        <p:spPr>
          <a:xfrm>
            <a:off x="7972425" y="3288821"/>
            <a:ext cx="3428999" cy="3428999"/>
          </a:xfrm>
          <a:prstGeom prst="rect">
            <a:avLst/>
          </a:prstGeom>
        </p:spPr>
      </p:pic>
    </p:spTree>
    <p:extLst>
      <p:ext uri="{BB962C8B-B14F-4D97-AF65-F5344CB8AC3E}">
        <p14:creationId xmlns:p14="http://schemas.microsoft.com/office/powerpoint/2010/main" val="319579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1043</TotalTime>
  <Words>823</Words>
  <Application>Microsoft Office PowerPoint</Application>
  <PresentationFormat>Widescreen</PresentationFormat>
  <Paragraphs>76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Sharples</dc:creator>
  <cp:lastModifiedBy>Penny Bingham</cp:lastModifiedBy>
  <cp:revision>4</cp:revision>
  <dcterms:created xsi:type="dcterms:W3CDTF">2022-07-20T10:00:29Z</dcterms:created>
  <dcterms:modified xsi:type="dcterms:W3CDTF">2022-09-21T14:11:32Z</dcterms:modified>
</cp:coreProperties>
</file>